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39" r:id="rId4"/>
    <p:sldMasterId id="2147484057" r:id="rId5"/>
  </p:sldMasterIdLst>
  <p:notesMasterIdLst>
    <p:notesMasterId r:id="rId8"/>
  </p:notesMasterIdLst>
  <p:handoutMasterIdLst>
    <p:handoutMasterId r:id="rId9"/>
  </p:handoutMasterIdLst>
  <p:sldIdLst>
    <p:sldId id="256" r:id="rId6"/>
    <p:sldId id="257" r:id="rId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F420F28-D588-B0C2-6C6C-88DE1DE14AFE}" name="Ana Ogier" initials="AO" userId="S::anao@eftsure.com.au::4c9a601e-e678-4cd7-a652-1d177b3b8c5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4BFF"/>
    <a:srgbClr val="1A1D1F"/>
    <a:srgbClr val="0A0A0A"/>
    <a:srgbClr val="FF0000"/>
    <a:srgbClr val="EAB200"/>
    <a:srgbClr val="FFFFFF"/>
    <a:srgbClr val="FF4875"/>
    <a:srgbClr val="0CAB76"/>
    <a:srgbClr val="00D08D"/>
    <a:srgbClr val="F0F0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6D33C9-1EA1-46EA-8FE0-95C25C90498A}" v="16" dt="2026-05-27T06:52:08.334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30" autoAdjust="0"/>
    <p:restoredTop sz="94660"/>
  </p:normalViewPr>
  <p:slideViewPr>
    <p:cSldViewPr snapToGrid="0">
      <p:cViewPr varScale="1">
        <p:scale>
          <a:sx n="53" d="100"/>
          <a:sy n="53" d="100"/>
        </p:scale>
        <p:origin x="11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b Kaul" userId="0c688c2d-5245-4fe1-9d95-65b28dc337b0" providerId="ADAL" clId="{9808644C-DAC9-4BC9-90C7-DBA62F722CF4}"/>
    <pc:docChg chg="undo redo custSel addSld delSld modSld sldOrd addSection modSection">
      <pc:chgData name="Vib Kaul" userId="0c688c2d-5245-4fe1-9d95-65b28dc337b0" providerId="ADAL" clId="{9808644C-DAC9-4BC9-90C7-DBA62F722CF4}" dt="2026-05-27T06:52:12.719" v="7087" actId="1076"/>
      <pc:docMkLst>
        <pc:docMk/>
      </pc:docMkLst>
      <pc:sldChg chg="addSp delSp modSp new mod">
        <pc:chgData name="Vib Kaul" userId="0c688c2d-5245-4fe1-9d95-65b28dc337b0" providerId="ADAL" clId="{9808644C-DAC9-4BC9-90C7-DBA62F722CF4}" dt="2026-05-27T06:48:29.137" v="7083" actId="1076"/>
        <pc:sldMkLst>
          <pc:docMk/>
          <pc:sldMk cId="3341964526" sldId="256"/>
        </pc:sldMkLst>
        <pc:spChg chg="add del mod">
          <ac:chgData name="Vib Kaul" userId="0c688c2d-5245-4fe1-9d95-65b28dc337b0" providerId="ADAL" clId="{9808644C-DAC9-4BC9-90C7-DBA62F722CF4}" dt="2026-05-27T06:46:50.021" v="7077" actId="478"/>
          <ac:spMkLst>
            <pc:docMk/>
            <pc:sldMk cId="3341964526" sldId="256"/>
            <ac:spMk id="2" creationId="{1C7F2283-7583-E526-9F81-5EE68AA7688E}"/>
          </ac:spMkLst>
        </pc:spChg>
        <pc:spChg chg="add del mod">
          <ac:chgData name="Vib Kaul" userId="0c688c2d-5245-4fe1-9d95-65b28dc337b0" providerId="ADAL" clId="{9808644C-DAC9-4BC9-90C7-DBA62F722CF4}" dt="2026-05-27T06:07:39.002" v="7059" actId="478"/>
          <ac:spMkLst>
            <pc:docMk/>
            <pc:sldMk cId="3341964526" sldId="256"/>
            <ac:spMk id="2" creationId="{B48F2282-6B6B-036B-DBC2-31C24E14265E}"/>
          </ac:spMkLst>
        </pc:spChg>
        <pc:spChg chg="add del mod">
          <ac:chgData name="Vib Kaul" userId="0c688c2d-5245-4fe1-9d95-65b28dc337b0" providerId="ADAL" clId="{9808644C-DAC9-4BC9-90C7-DBA62F722CF4}" dt="2026-05-27T06:22:28.979" v="7065" actId="478"/>
          <ac:spMkLst>
            <pc:docMk/>
            <pc:sldMk cId="3341964526" sldId="256"/>
            <ac:spMk id="2" creationId="{BA97C270-E40A-8712-1569-290897AAD408}"/>
          </ac:spMkLst>
        </pc:spChg>
        <pc:spChg chg="add del mod">
          <ac:chgData name="Vib Kaul" userId="0c688c2d-5245-4fe1-9d95-65b28dc337b0" providerId="ADAL" clId="{9808644C-DAC9-4BC9-90C7-DBA62F722CF4}" dt="2026-05-27T03:49:50.183" v="7048" actId="478"/>
          <ac:spMkLst>
            <pc:docMk/>
            <pc:sldMk cId="3341964526" sldId="256"/>
            <ac:spMk id="2" creationId="{DD46823E-4CB8-6A2D-0782-17F667A17CF0}"/>
          </ac:spMkLst>
        </pc:spChg>
        <pc:spChg chg="mod">
          <ac:chgData name="Vib Kaul" userId="0c688c2d-5245-4fe1-9d95-65b28dc337b0" providerId="ADAL" clId="{9808644C-DAC9-4BC9-90C7-DBA62F722CF4}" dt="2026-05-27T06:48:29.137" v="7083" actId="1076"/>
          <ac:spMkLst>
            <pc:docMk/>
            <pc:sldMk cId="3341964526" sldId="256"/>
            <ac:spMk id="3" creationId="{6A299013-EB72-4E47-531B-77A6D318697C}"/>
          </ac:spMkLst>
        </pc:spChg>
        <pc:spChg chg="add mod">
          <ac:chgData name="Vib Kaul" userId="0c688c2d-5245-4fe1-9d95-65b28dc337b0" providerId="ADAL" clId="{9808644C-DAC9-4BC9-90C7-DBA62F722CF4}" dt="2026-05-27T06:29:23.554" v="7072" actId="164"/>
          <ac:spMkLst>
            <pc:docMk/>
            <pc:sldMk cId="3341964526" sldId="256"/>
            <ac:spMk id="3" creationId="{950DFB3A-318E-09CB-601B-5EFFA35EC052}"/>
          </ac:spMkLst>
        </pc:spChg>
        <pc:spChg chg="add del mod">
          <ac:chgData name="Vib Kaul" userId="0c688c2d-5245-4fe1-9d95-65b28dc337b0" providerId="ADAL" clId="{9808644C-DAC9-4BC9-90C7-DBA62F722CF4}" dt="2026-05-27T06:07:39.002" v="7059" actId="478"/>
          <ac:spMkLst>
            <pc:docMk/>
            <pc:sldMk cId="3341964526" sldId="256"/>
            <ac:spMk id="3" creationId="{B5241556-B610-50B4-3C22-FF69C4BF8E0E}"/>
          </ac:spMkLst>
        </pc:spChg>
        <pc:spChg chg="add del mod">
          <ac:chgData name="Vib Kaul" userId="0c688c2d-5245-4fe1-9d95-65b28dc337b0" providerId="ADAL" clId="{9808644C-DAC9-4BC9-90C7-DBA62F722CF4}" dt="2026-05-27T03:49:50.183" v="7048" actId="478"/>
          <ac:spMkLst>
            <pc:docMk/>
            <pc:sldMk cId="3341964526" sldId="256"/>
            <ac:spMk id="3" creationId="{CFC60694-B03E-7F26-465A-A35549FDC638}"/>
          </ac:spMkLst>
        </pc:spChg>
        <pc:spChg chg="del">
          <ac:chgData name="Vib Kaul" userId="0c688c2d-5245-4fe1-9d95-65b28dc337b0" providerId="ADAL" clId="{9808644C-DAC9-4BC9-90C7-DBA62F722CF4}" dt="2026-05-27T04:12:27.040" v="7053" actId="478"/>
          <ac:spMkLst>
            <pc:docMk/>
            <pc:sldMk cId="3341964526" sldId="256"/>
            <ac:spMk id="3" creationId="{EEAFB591-2053-F35C-F880-53D962E432DF}"/>
          </ac:spMkLst>
        </pc:spChg>
        <pc:spChg chg="add del mod">
          <ac:chgData name="Vib Kaul" userId="0c688c2d-5245-4fe1-9d95-65b28dc337b0" providerId="ADAL" clId="{9808644C-DAC9-4BC9-90C7-DBA62F722CF4}" dt="2026-05-27T06:22:28.979" v="7065" actId="478"/>
          <ac:spMkLst>
            <pc:docMk/>
            <pc:sldMk cId="3341964526" sldId="256"/>
            <ac:spMk id="4" creationId="{04EE1C38-0FA3-2587-4905-DB2A94547D5A}"/>
          </ac:spMkLst>
        </pc:spChg>
        <pc:spChg chg="add mod">
          <ac:chgData name="Vib Kaul" userId="0c688c2d-5245-4fe1-9d95-65b28dc337b0" providerId="ADAL" clId="{9808644C-DAC9-4BC9-90C7-DBA62F722CF4}" dt="2026-05-27T06:29:23.554" v="7072" actId="164"/>
          <ac:spMkLst>
            <pc:docMk/>
            <pc:sldMk cId="3341964526" sldId="256"/>
            <ac:spMk id="4" creationId="{0D5069B4-30E5-B4A5-33BF-8C709D795F59}"/>
          </ac:spMkLst>
        </pc:spChg>
        <pc:spChg chg="add del mod">
          <ac:chgData name="Vib Kaul" userId="0c688c2d-5245-4fe1-9d95-65b28dc337b0" providerId="ADAL" clId="{9808644C-DAC9-4BC9-90C7-DBA62F722CF4}" dt="2026-05-27T04:12:27.040" v="7053" actId="478"/>
          <ac:spMkLst>
            <pc:docMk/>
            <pc:sldMk cId="3341964526" sldId="256"/>
            <ac:spMk id="4" creationId="{D354361F-5CEA-CA2E-AAA4-A635EAEE6FEE}"/>
          </ac:spMkLst>
        </pc:spChg>
        <pc:spChg chg="add mod">
          <ac:chgData name="Vib Kaul" userId="0c688c2d-5245-4fe1-9d95-65b28dc337b0" providerId="ADAL" clId="{9808644C-DAC9-4BC9-90C7-DBA62F722CF4}" dt="2026-05-27T06:48:29.137" v="7083" actId="1076"/>
          <ac:spMkLst>
            <pc:docMk/>
            <pc:sldMk cId="3341964526" sldId="256"/>
            <ac:spMk id="5" creationId="{28803D93-E230-46A0-2EBC-7FF342921DFE}"/>
          </ac:spMkLst>
        </pc:spChg>
        <pc:spChg chg="del">
          <ac:chgData name="Vib Kaul" userId="0c688c2d-5245-4fe1-9d95-65b28dc337b0" providerId="ADAL" clId="{9808644C-DAC9-4BC9-90C7-DBA62F722CF4}" dt="2026-05-27T04:12:27.040" v="7053" actId="478"/>
          <ac:spMkLst>
            <pc:docMk/>
            <pc:sldMk cId="3341964526" sldId="256"/>
            <ac:spMk id="5" creationId="{9569EB49-0825-0568-F6DF-9FB22897C25D}"/>
          </ac:spMkLst>
        </pc:spChg>
        <pc:spChg chg="add del mod">
          <ac:chgData name="Vib Kaul" userId="0c688c2d-5245-4fe1-9d95-65b28dc337b0" providerId="ADAL" clId="{9808644C-DAC9-4BC9-90C7-DBA62F722CF4}" dt="2026-05-27T03:49:50.183" v="7048" actId="478"/>
          <ac:spMkLst>
            <pc:docMk/>
            <pc:sldMk cId="3341964526" sldId="256"/>
            <ac:spMk id="5" creationId="{F9BF5DF1-6707-2332-EDAE-9E80CE49497F}"/>
          </ac:spMkLst>
        </pc:spChg>
        <pc:spChg chg="add del mod">
          <ac:chgData name="Vib Kaul" userId="0c688c2d-5245-4fe1-9d95-65b28dc337b0" providerId="ADAL" clId="{9808644C-DAC9-4BC9-90C7-DBA62F722CF4}" dt="2026-05-27T03:49:50.183" v="7048" actId="478"/>
          <ac:spMkLst>
            <pc:docMk/>
            <pc:sldMk cId="3341964526" sldId="256"/>
            <ac:spMk id="6" creationId="{88063136-EBCB-DB36-8610-F9CC3FDC523C}"/>
          </ac:spMkLst>
        </pc:spChg>
        <pc:spChg chg="add mod">
          <ac:chgData name="Vib Kaul" userId="0c688c2d-5245-4fe1-9d95-65b28dc337b0" providerId="ADAL" clId="{9808644C-DAC9-4BC9-90C7-DBA62F722CF4}" dt="2026-05-27T04:01:18.081" v="7052" actId="1076"/>
          <ac:spMkLst>
            <pc:docMk/>
            <pc:sldMk cId="3341964526" sldId="256"/>
            <ac:spMk id="6" creationId="{F6016177-EB36-DBF0-B8D1-296D74FF56D7}"/>
          </ac:spMkLst>
        </pc:spChg>
        <pc:spChg chg="mod">
          <ac:chgData name="Vib Kaul" userId="0c688c2d-5245-4fe1-9d95-65b28dc337b0" providerId="ADAL" clId="{9808644C-DAC9-4BC9-90C7-DBA62F722CF4}" dt="2026-05-27T06:48:29.137" v="7083" actId="1076"/>
          <ac:spMkLst>
            <pc:docMk/>
            <pc:sldMk cId="3341964526" sldId="256"/>
            <ac:spMk id="6" creationId="{FC62253A-4364-B955-7D7B-C89A1FB17530}"/>
          </ac:spMkLst>
        </pc:spChg>
        <pc:spChg chg="add mod">
          <ac:chgData name="Vib Kaul" userId="0c688c2d-5245-4fe1-9d95-65b28dc337b0" providerId="ADAL" clId="{9808644C-DAC9-4BC9-90C7-DBA62F722CF4}" dt="2026-05-27T06:29:23.554" v="7072" actId="164"/>
          <ac:spMkLst>
            <pc:docMk/>
            <pc:sldMk cId="3341964526" sldId="256"/>
            <ac:spMk id="6" creationId="{FCFA2708-71CE-72C1-9CEC-7F45200255E2}"/>
          </ac:spMkLst>
        </pc:spChg>
        <pc:spChg chg="add mod">
          <ac:chgData name="Vib Kaul" userId="0c688c2d-5245-4fe1-9d95-65b28dc337b0" providerId="ADAL" clId="{9808644C-DAC9-4BC9-90C7-DBA62F722CF4}" dt="2026-05-27T04:01:18.081" v="7052" actId="1076"/>
          <ac:spMkLst>
            <pc:docMk/>
            <pc:sldMk cId="3341964526" sldId="256"/>
            <ac:spMk id="7" creationId="{06FE0A45-7A79-B3E4-7C78-77D6904AEAEC}"/>
          </ac:spMkLst>
        </pc:spChg>
        <pc:spChg chg="add mod">
          <ac:chgData name="Vib Kaul" userId="0c688c2d-5245-4fe1-9d95-65b28dc337b0" providerId="ADAL" clId="{9808644C-DAC9-4BC9-90C7-DBA62F722CF4}" dt="2026-05-27T06:29:23.554" v="7072" actId="164"/>
          <ac:spMkLst>
            <pc:docMk/>
            <pc:sldMk cId="3341964526" sldId="256"/>
            <ac:spMk id="7" creationId="{0D206A2E-649B-1B51-A4CD-B3425BB721AD}"/>
          </ac:spMkLst>
        </pc:spChg>
        <pc:spChg chg="add del mod">
          <ac:chgData name="Vib Kaul" userId="0c688c2d-5245-4fe1-9d95-65b28dc337b0" providerId="ADAL" clId="{9808644C-DAC9-4BC9-90C7-DBA62F722CF4}" dt="2026-05-27T06:07:39.002" v="7059" actId="478"/>
          <ac:spMkLst>
            <pc:docMk/>
            <pc:sldMk cId="3341964526" sldId="256"/>
            <ac:spMk id="7" creationId="{95C05F8E-FF67-5F5B-53BC-CE092B7FFCF6}"/>
          </ac:spMkLst>
        </pc:spChg>
        <pc:spChg chg="add del mod">
          <ac:chgData name="Vib Kaul" userId="0c688c2d-5245-4fe1-9d95-65b28dc337b0" providerId="ADAL" clId="{9808644C-DAC9-4BC9-90C7-DBA62F722CF4}" dt="2026-05-27T06:22:28.979" v="7065" actId="478"/>
          <ac:spMkLst>
            <pc:docMk/>
            <pc:sldMk cId="3341964526" sldId="256"/>
            <ac:spMk id="7" creationId="{A3EFB57A-FB27-92E6-8400-FA82BB3C4B3B}"/>
          </ac:spMkLst>
        </pc:spChg>
        <pc:spChg chg="del">
          <ac:chgData name="Vib Kaul" userId="0c688c2d-5245-4fe1-9d95-65b28dc337b0" providerId="ADAL" clId="{9808644C-DAC9-4BC9-90C7-DBA62F722CF4}" dt="2026-05-27T04:12:27.040" v="7053" actId="478"/>
          <ac:spMkLst>
            <pc:docMk/>
            <pc:sldMk cId="3341964526" sldId="256"/>
            <ac:spMk id="8" creationId="{7EEF73E8-37B1-8626-A81F-893C2D672191}"/>
          </ac:spMkLst>
        </pc:spChg>
        <pc:spChg chg="add mod">
          <ac:chgData name="Vib Kaul" userId="0c688c2d-5245-4fe1-9d95-65b28dc337b0" providerId="ADAL" clId="{9808644C-DAC9-4BC9-90C7-DBA62F722CF4}" dt="2026-05-27T06:46:53.050" v="7079"/>
          <ac:spMkLst>
            <pc:docMk/>
            <pc:sldMk cId="3341964526" sldId="256"/>
            <ac:spMk id="8" creationId="{EB405E73-3E07-D7F1-1B38-367F9FF704D6}"/>
          </ac:spMkLst>
        </pc:spChg>
        <pc:spChg chg="add mod">
          <ac:chgData name="Vib Kaul" userId="0c688c2d-5245-4fe1-9d95-65b28dc337b0" providerId="ADAL" clId="{9808644C-DAC9-4BC9-90C7-DBA62F722CF4}" dt="2026-05-27T04:01:18.081" v="7052" actId="1076"/>
          <ac:spMkLst>
            <pc:docMk/>
            <pc:sldMk cId="3341964526" sldId="256"/>
            <ac:spMk id="12" creationId="{B0FA5812-765A-12D6-CFC1-403F7CF28769}"/>
          </ac:spMkLst>
        </pc:spChg>
        <pc:spChg chg="add del mod">
          <ac:chgData name="Vib Kaul" userId="0c688c2d-5245-4fe1-9d95-65b28dc337b0" providerId="ADAL" clId="{9808644C-DAC9-4BC9-90C7-DBA62F722CF4}" dt="2026-05-27T03:49:50.183" v="7048" actId="478"/>
          <ac:spMkLst>
            <pc:docMk/>
            <pc:sldMk cId="3341964526" sldId="256"/>
            <ac:spMk id="13" creationId="{3273452E-CE38-D12D-EE70-F449DA45E341}"/>
          </ac:spMkLst>
        </pc:spChg>
        <pc:spChg chg="add del mod">
          <ac:chgData name="Vib Kaul" userId="0c688c2d-5245-4fe1-9d95-65b28dc337b0" providerId="ADAL" clId="{9808644C-DAC9-4BC9-90C7-DBA62F722CF4}" dt="2026-05-27T04:12:27.040" v="7053" actId="478"/>
          <ac:spMkLst>
            <pc:docMk/>
            <pc:sldMk cId="3341964526" sldId="256"/>
            <ac:spMk id="13" creationId="{98FFFD1D-499D-C4DA-8CF9-2A24168EE5BF}"/>
          </ac:spMkLst>
        </pc:spChg>
        <pc:spChg chg="add del mod">
          <ac:chgData name="Vib Kaul" userId="0c688c2d-5245-4fe1-9d95-65b28dc337b0" providerId="ADAL" clId="{9808644C-DAC9-4BC9-90C7-DBA62F722CF4}" dt="2026-05-27T06:22:28.979" v="7065" actId="478"/>
          <ac:spMkLst>
            <pc:docMk/>
            <pc:sldMk cId="3341964526" sldId="256"/>
            <ac:spMk id="14" creationId="{2810C79A-A19C-B882-D833-DFBDBFE90AC8}"/>
          </ac:spMkLst>
        </pc:spChg>
        <pc:spChg chg="add mod">
          <ac:chgData name="Vib Kaul" userId="0c688c2d-5245-4fe1-9d95-65b28dc337b0" providerId="ADAL" clId="{9808644C-DAC9-4BC9-90C7-DBA62F722CF4}" dt="2026-05-27T06:46:53.050" v="7079"/>
          <ac:spMkLst>
            <pc:docMk/>
            <pc:sldMk cId="3341964526" sldId="256"/>
            <ac:spMk id="14" creationId="{35C40D6E-B5B3-48C0-E14B-A60802E63F27}"/>
          </ac:spMkLst>
        </pc:spChg>
        <pc:spChg chg="add mod">
          <ac:chgData name="Vib Kaul" userId="0c688c2d-5245-4fe1-9d95-65b28dc337b0" providerId="ADAL" clId="{9808644C-DAC9-4BC9-90C7-DBA62F722CF4}" dt="2026-05-27T06:29:23.554" v="7072" actId="164"/>
          <ac:spMkLst>
            <pc:docMk/>
            <pc:sldMk cId="3341964526" sldId="256"/>
            <ac:spMk id="14" creationId="{DE52EF2B-C19F-6192-21CE-7A371767C9C5}"/>
          </ac:spMkLst>
        </pc:spChg>
        <pc:spChg chg="add del mod">
          <ac:chgData name="Vib Kaul" userId="0c688c2d-5245-4fe1-9d95-65b28dc337b0" providerId="ADAL" clId="{9808644C-DAC9-4BC9-90C7-DBA62F722CF4}" dt="2026-05-27T06:07:39.002" v="7059" actId="478"/>
          <ac:spMkLst>
            <pc:docMk/>
            <pc:sldMk cId="3341964526" sldId="256"/>
            <ac:spMk id="14" creationId="{EB4B6EE9-43CC-4D8B-DEDA-5B5A549D35C4}"/>
          </ac:spMkLst>
        </pc:spChg>
        <pc:spChg chg="add mod">
          <ac:chgData name="Vib Kaul" userId="0c688c2d-5245-4fe1-9d95-65b28dc337b0" providerId="ADAL" clId="{9808644C-DAC9-4BC9-90C7-DBA62F722CF4}" dt="2026-05-27T04:01:18.081" v="7052" actId="1076"/>
          <ac:spMkLst>
            <pc:docMk/>
            <pc:sldMk cId="3341964526" sldId="256"/>
            <ac:spMk id="15" creationId="{977C090B-B8DB-5934-C627-C7458EAB8E8E}"/>
          </ac:spMkLst>
        </pc:spChg>
        <pc:spChg chg="add mod">
          <ac:chgData name="Vib Kaul" userId="0c688c2d-5245-4fe1-9d95-65b28dc337b0" providerId="ADAL" clId="{9808644C-DAC9-4BC9-90C7-DBA62F722CF4}" dt="2026-05-27T06:46:53.050" v="7079"/>
          <ac:spMkLst>
            <pc:docMk/>
            <pc:sldMk cId="3341964526" sldId="256"/>
            <ac:spMk id="15" creationId="{C69E76C1-F314-8337-6498-21B877BA3870}"/>
          </ac:spMkLst>
        </pc:spChg>
        <pc:spChg chg="add del mod">
          <ac:chgData name="Vib Kaul" userId="0c688c2d-5245-4fe1-9d95-65b28dc337b0" providerId="ADAL" clId="{9808644C-DAC9-4BC9-90C7-DBA62F722CF4}" dt="2026-05-27T06:22:28.979" v="7065" actId="478"/>
          <ac:spMkLst>
            <pc:docMk/>
            <pc:sldMk cId="3341964526" sldId="256"/>
            <ac:spMk id="15" creationId="{F90CAC07-376A-D2EA-A968-9D0E4C1937C2}"/>
          </ac:spMkLst>
        </pc:spChg>
        <pc:spChg chg="add mod">
          <ac:chgData name="Vib Kaul" userId="0c688c2d-5245-4fe1-9d95-65b28dc337b0" providerId="ADAL" clId="{9808644C-DAC9-4BC9-90C7-DBA62F722CF4}" dt="2026-05-27T06:46:53.050" v="7079"/>
          <ac:spMkLst>
            <pc:docMk/>
            <pc:sldMk cId="3341964526" sldId="256"/>
            <ac:spMk id="17" creationId="{082F8812-1424-02FB-9F05-E0923B9D40B4}"/>
          </ac:spMkLst>
        </pc:spChg>
        <pc:spChg chg="add del mod">
          <ac:chgData name="Vib Kaul" userId="0c688c2d-5245-4fe1-9d95-65b28dc337b0" providerId="ADAL" clId="{9808644C-DAC9-4BC9-90C7-DBA62F722CF4}" dt="2026-05-27T06:22:28.979" v="7065" actId="478"/>
          <ac:spMkLst>
            <pc:docMk/>
            <pc:sldMk cId="3341964526" sldId="256"/>
            <ac:spMk id="18" creationId="{6A1F49CF-2099-8C84-3970-789BF6B6E9EF}"/>
          </ac:spMkLst>
        </pc:spChg>
        <pc:spChg chg="add del mod">
          <ac:chgData name="Vib Kaul" userId="0c688c2d-5245-4fe1-9d95-65b28dc337b0" providerId="ADAL" clId="{9808644C-DAC9-4BC9-90C7-DBA62F722CF4}" dt="2026-05-27T04:12:27.040" v="7053" actId="478"/>
          <ac:spMkLst>
            <pc:docMk/>
            <pc:sldMk cId="3341964526" sldId="256"/>
            <ac:spMk id="18" creationId="{95622977-1B94-82F9-DB60-D379A272D4DA}"/>
          </ac:spMkLst>
        </pc:spChg>
        <pc:spChg chg="del">
          <ac:chgData name="Vib Kaul" userId="0c688c2d-5245-4fe1-9d95-65b28dc337b0" providerId="ADAL" clId="{9808644C-DAC9-4BC9-90C7-DBA62F722CF4}" dt="2026-05-27T04:12:27.040" v="7053" actId="478"/>
          <ac:spMkLst>
            <pc:docMk/>
            <pc:sldMk cId="3341964526" sldId="256"/>
            <ac:spMk id="19" creationId="{006651C3-9CDA-6BCB-A838-8805B60046D6}"/>
          </ac:spMkLst>
        </pc:spChg>
        <pc:spChg chg="add mod">
          <ac:chgData name="Vib Kaul" userId="0c688c2d-5245-4fe1-9d95-65b28dc337b0" providerId="ADAL" clId="{9808644C-DAC9-4BC9-90C7-DBA62F722CF4}" dt="2026-05-27T06:46:53.050" v="7079"/>
          <ac:spMkLst>
            <pc:docMk/>
            <pc:sldMk cId="3341964526" sldId="256"/>
            <ac:spMk id="19" creationId="{534BE4C1-9C57-20A2-0B41-CE60045C13D5}"/>
          </ac:spMkLst>
        </pc:spChg>
        <pc:spChg chg="add del mod">
          <ac:chgData name="Vib Kaul" userId="0c688c2d-5245-4fe1-9d95-65b28dc337b0" providerId="ADAL" clId="{9808644C-DAC9-4BC9-90C7-DBA62F722CF4}" dt="2026-05-27T06:22:28.979" v="7065" actId="478"/>
          <ac:spMkLst>
            <pc:docMk/>
            <pc:sldMk cId="3341964526" sldId="256"/>
            <ac:spMk id="19" creationId="{CB490066-3800-F41B-A774-971D9E11264C}"/>
          </ac:spMkLst>
        </pc:spChg>
        <pc:spChg chg="add del mod">
          <ac:chgData name="Vib Kaul" userId="0c688c2d-5245-4fe1-9d95-65b28dc337b0" providerId="ADAL" clId="{9808644C-DAC9-4BC9-90C7-DBA62F722CF4}" dt="2026-05-27T03:49:50.183" v="7048" actId="478"/>
          <ac:spMkLst>
            <pc:docMk/>
            <pc:sldMk cId="3341964526" sldId="256"/>
            <ac:spMk id="20" creationId="{72F72686-D7B0-AF04-0C3E-371CF6FD366E}"/>
          </ac:spMkLst>
        </pc:spChg>
        <pc:spChg chg="add del mod">
          <ac:chgData name="Vib Kaul" userId="0c688c2d-5245-4fe1-9d95-65b28dc337b0" providerId="ADAL" clId="{9808644C-DAC9-4BC9-90C7-DBA62F722CF4}" dt="2026-05-27T04:12:27.040" v="7053" actId="478"/>
          <ac:spMkLst>
            <pc:docMk/>
            <pc:sldMk cId="3341964526" sldId="256"/>
            <ac:spMk id="20" creationId="{C1744DBE-045D-63BD-60A8-8A91B550A312}"/>
          </ac:spMkLst>
        </pc:spChg>
        <pc:spChg chg="add mod">
          <ac:chgData name="Vib Kaul" userId="0c688c2d-5245-4fe1-9d95-65b28dc337b0" providerId="ADAL" clId="{9808644C-DAC9-4BC9-90C7-DBA62F722CF4}" dt="2026-05-27T06:29:23.554" v="7072" actId="164"/>
          <ac:spMkLst>
            <pc:docMk/>
            <pc:sldMk cId="3341964526" sldId="256"/>
            <ac:spMk id="21" creationId="{C7021F0E-C4E3-E046-2BC4-C739CE08DB23}"/>
          </ac:spMkLst>
        </pc:spChg>
        <pc:spChg chg="add del mod">
          <ac:chgData name="Vib Kaul" userId="0c688c2d-5245-4fe1-9d95-65b28dc337b0" providerId="ADAL" clId="{9808644C-DAC9-4BC9-90C7-DBA62F722CF4}" dt="2026-05-27T06:07:39.002" v="7059" actId="478"/>
          <ac:spMkLst>
            <pc:docMk/>
            <pc:sldMk cId="3341964526" sldId="256"/>
            <ac:spMk id="21" creationId="{D99B7A36-0DA6-0EAE-17C5-7DB68C0B20BB}"/>
          </ac:spMkLst>
        </pc:spChg>
        <pc:spChg chg="add del mod">
          <ac:chgData name="Vib Kaul" userId="0c688c2d-5245-4fe1-9d95-65b28dc337b0" providerId="ADAL" clId="{9808644C-DAC9-4BC9-90C7-DBA62F722CF4}" dt="2026-05-27T06:07:39.002" v="7059" actId="478"/>
          <ac:spMkLst>
            <pc:docMk/>
            <pc:sldMk cId="3341964526" sldId="256"/>
            <ac:spMk id="22" creationId="{3751B566-3F49-9922-2102-28F09DF1E8EF}"/>
          </ac:spMkLst>
        </pc:spChg>
        <pc:spChg chg="add del mod">
          <ac:chgData name="Vib Kaul" userId="0c688c2d-5245-4fe1-9d95-65b28dc337b0" providerId="ADAL" clId="{9808644C-DAC9-4BC9-90C7-DBA62F722CF4}" dt="2026-05-27T06:22:28.979" v="7065" actId="478"/>
          <ac:spMkLst>
            <pc:docMk/>
            <pc:sldMk cId="3341964526" sldId="256"/>
            <ac:spMk id="22" creationId="{B42A7BE5-A945-7593-8E6F-9779BA3CC677}"/>
          </ac:spMkLst>
        </pc:spChg>
        <pc:spChg chg="add del mod">
          <ac:chgData name="Vib Kaul" userId="0c688c2d-5245-4fe1-9d95-65b28dc337b0" providerId="ADAL" clId="{9808644C-DAC9-4BC9-90C7-DBA62F722CF4}" dt="2026-05-27T06:07:39.002" v="7059" actId="478"/>
          <ac:spMkLst>
            <pc:docMk/>
            <pc:sldMk cId="3341964526" sldId="256"/>
            <ac:spMk id="23" creationId="{2E64B765-48D4-A396-CC48-3EA3622749D8}"/>
          </ac:spMkLst>
        </pc:spChg>
        <pc:spChg chg="add mod">
          <ac:chgData name="Vib Kaul" userId="0c688c2d-5245-4fe1-9d95-65b28dc337b0" providerId="ADAL" clId="{9808644C-DAC9-4BC9-90C7-DBA62F722CF4}" dt="2026-05-27T06:46:53.050" v="7079"/>
          <ac:spMkLst>
            <pc:docMk/>
            <pc:sldMk cId="3341964526" sldId="256"/>
            <ac:spMk id="23" creationId="{6D53DAF6-4B76-AAAB-433E-1F98F71EF00D}"/>
          </ac:spMkLst>
        </pc:spChg>
        <pc:spChg chg="add mod">
          <ac:chgData name="Vib Kaul" userId="0c688c2d-5245-4fe1-9d95-65b28dc337b0" providerId="ADAL" clId="{9808644C-DAC9-4BC9-90C7-DBA62F722CF4}" dt="2026-05-27T04:01:18.081" v="7052" actId="1076"/>
          <ac:spMkLst>
            <pc:docMk/>
            <pc:sldMk cId="3341964526" sldId="256"/>
            <ac:spMk id="23" creationId="{A304B6EB-54FD-936E-08CF-67B621D4B9D5}"/>
          </ac:spMkLst>
        </pc:spChg>
        <pc:spChg chg="add del mod">
          <ac:chgData name="Vib Kaul" userId="0c688c2d-5245-4fe1-9d95-65b28dc337b0" providerId="ADAL" clId="{9808644C-DAC9-4BC9-90C7-DBA62F722CF4}" dt="2026-05-27T06:07:39.002" v="7059" actId="478"/>
          <ac:spMkLst>
            <pc:docMk/>
            <pc:sldMk cId="3341964526" sldId="256"/>
            <ac:spMk id="24" creationId="{456325EE-C942-FF9C-6F7C-6D285DD5F146}"/>
          </ac:spMkLst>
        </pc:spChg>
        <pc:spChg chg="add del mod">
          <ac:chgData name="Vib Kaul" userId="0c688c2d-5245-4fe1-9d95-65b28dc337b0" providerId="ADAL" clId="{9808644C-DAC9-4BC9-90C7-DBA62F722CF4}" dt="2026-05-27T03:49:50.183" v="7048" actId="478"/>
          <ac:spMkLst>
            <pc:docMk/>
            <pc:sldMk cId="3341964526" sldId="256"/>
            <ac:spMk id="24" creationId="{9650FFCB-1AB4-60AF-380D-B57DBE6CA8CB}"/>
          </ac:spMkLst>
        </pc:spChg>
        <pc:spChg chg="add del mod">
          <ac:chgData name="Vib Kaul" userId="0c688c2d-5245-4fe1-9d95-65b28dc337b0" providerId="ADAL" clId="{9808644C-DAC9-4BC9-90C7-DBA62F722CF4}" dt="2026-05-27T06:46:50.021" v="7077" actId="478"/>
          <ac:spMkLst>
            <pc:docMk/>
            <pc:sldMk cId="3341964526" sldId="256"/>
            <ac:spMk id="24" creationId="{9B0D436D-BA9F-7030-C93F-B3E9091C17A2}"/>
          </ac:spMkLst>
        </pc:spChg>
        <pc:spChg chg="add del mod">
          <ac:chgData name="Vib Kaul" userId="0c688c2d-5245-4fe1-9d95-65b28dc337b0" providerId="ADAL" clId="{9808644C-DAC9-4BC9-90C7-DBA62F722CF4}" dt="2026-05-27T06:29:22.247" v="7070" actId="478"/>
          <ac:spMkLst>
            <pc:docMk/>
            <pc:sldMk cId="3341964526" sldId="256"/>
            <ac:spMk id="24" creationId="{EBCA532E-B1C4-7935-4AE0-6927DC710CDE}"/>
          </ac:spMkLst>
        </pc:spChg>
        <pc:spChg chg="add del mod">
          <ac:chgData name="Vib Kaul" userId="0c688c2d-5245-4fe1-9d95-65b28dc337b0" providerId="ADAL" clId="{9808644C-DAC9-4BC9-90C7-DBA62F722CF4}" dt="2026-05-27T06:29:22.247" v="7070" actId="478"/>
          <ac:spMkLst>
            <pc:docMk/>
            <pc:sldMk cId="3341964526" sldId="256"/>
            <ac:spMk id="25" creationId="{29492FB0-7380-CEB7-BBE9-9F9D94A0644D}"/>
          </ac:spMkLst>
        </pc:spChg>
        <pc:spChg chg="add del mod">
          <ac:chgData name="Vib Kaul" userId="0c688c2d-5245-4fe1-9d95-65b28dc337b0" providerId="ADAL" clId="{9808644C-DAC9-4BC9-90C7-DBA62F722CF4}" dt="2026-05-27T03:49:50.183" v="7048" actId="478"/>
          <ac:spMkLst>
            <pc:docMk/>
            <pc:sldMk cId="3341964526" sldId="256"/>
            <ac:spMk id="25" creationId="{69E81067-29FD-AEF5-37C0-8FFB99A9C3B3}"/>
          </ac:spMkLst>
        </pc:spChg>
        <pc:spChg chg="add del mod">
          <ac:chgData name="Vib Kaul" userId="0c688c2d-5245-4fe1-9d95-65b28dc337b0" providerId="ADAL" clId="{9808644C-DAC9-4BC9-90C7-DBA62F722CF4}" dt="2026-05-27T06:07:39.002" v="7059" actId="478"/>
          <ac:spMkLst>
            <pc:docMk/>
            <pc:sldMk cId="3341964526" sldId="256"/>
            <ac:spMk id="25" creationId="{EE1054D6-7753-D726-B151-4DBA111A0EA3}"/>
          </ac:spMkLst>
        </pc:spChg>
        <pc:spChg chg="add del mod">
          <ac:chgData name="Vib Kaul" userId="0c688c2d-5245-4fe1-9d95-65b28dc337b0" providerId="ADAL" clId="{9808644C-DAC9-4BC9-90C7-DBA62F722CF4}" dt="2026-05-27T03:49:50.183" v="7048" actId="478"/>
          <ac:spMkLst>
            <pc:docMk/>
            <pc:sldMk cId="3341964526" sldId="256"/>
            <ac:spMk id="28" creationId="{9F0CCFC5-C74F-33BC-7CDB-141E0EF7C3CC}"/>
          </ac:spMkLst>
        </pc:spChg>
        <pc:spChg chg="del">
          <ac:chgData name="Vib Kaul" userId="0c688c2d-5245-4fe1-9d95-65b28dc337b0" providerId="ADAL" clId="{9808644C-DAC9-4BC9-90C7-DBA62F722CF4}" dt="2026-05-27T06:46:50.021" v="7077" actId="478"/>
          <ac:spMkLst>
            <pc:docMk/>
            <pc:sldMk cId="3341964526" sldId="256"/>
            <ac:spMk id="28" creationId="{D8DC2204-5C1E-7209-1648-67C365EB063B}"/>
          </ac:spMkLst>
        </pc:spChg>
        <pc:spChg chg="del">
          <ac:chgData name="Vib Kaul" userId="0c688c2d-5245-4fe1-9d95-65b28dc337b0" providerId="ADAL" clId="{9808644C-DAC9-4BC9-90C7-DBA62F722CF4}" dt="2026-05-27T03:49:50.183" v="7048" actId="478"/>
          <ac:spMkLst>
            <pc:docMk/>
            <pc:sldMk cId="3341964526" sldId="256"/>
            <ac:spMk id="29" creationId="{2FB5D3F9-DDA3-6D8C-0798-0AC52A759A20}"/>
          </ac:spMkLst>
        </pc:spChg>
        <pc:spChg chg="add del mod">
          <ac:chgData name="Vib Kaul" userId="0c688c2d-5245-4fe1-9d95-65b28dc337b0" providerId="ADAL" clId="{9808644C-DAC9-4BC9-90C7-DBA62F722CF4}" dt="2026-05-27T06:29:22.247" v="7070" actId="478"/>
          <ac:spMkLst>
            <pc:docMk/>
            <pc:sldMk cId="3341964526" sldId="256"/>
            <ac:spMk id="29" creationId="{9E6DEF61-C7A8-5B5A-CDDE-DF03B38A7D3D}"/>
          </ac:spMkLst>
        </pc:spChg>
        <pc:spChg chg="add mod">
          <ac:chgData name="Vib Kaul" userId="0c688c2d-5245-4fe1-9d95-65b28dc337b0" providerId="ADAL" clId="{9808644C-DAC9-4BC9-90C7-DBA62F722CF4}" dt="2026-05-27T04:01:18.081" v="7052" actId="1076"/>
          <ac:spMkLst>
            <pc:docMk/>
            <pc:sldMk cId="3341964526" sldId="256"/>
            <ac:spMk id="31" creationId="{EDC16EB2-41F2-E183-7AE8-B038615A546D}"/>
          </ac:spMkLst>
        </pc:spChg>
        <pc:spChg chg="add mod">
          <ac:chgData name="Vib Kaul" userId="0c688c2d-5245-4fe1-9d95-65b28dc337b0" providerId="ADAL" clId="{9808644C-DAC9-4BC9-90C7-DBA62F722CF4}" dt="2026-05-27T06:31:51.767" v="7076" actId="1076"/>
          <ac:spMkLst>
            <pc:docMk/>
            <pc:sldMk cId="3341964526" sldId="256"/>
            <ac:spMk id="31" creationId="{F2162AB8-6AC5-A5BD-5AAE-BEFD931DF139}"/>
          </ac:spMkLst>
        </pc:spChg>
        <pc:spChg chg="add del mod">
          <ac:chgData name="Vib Kaul" userId="0c688c2d-5245-4fe1-9d95-65b28dc337b0" providerId="ADAL" clId="{9808644C-DAC9-4BC9-90C7-DBA62F722CF4}" dt="2026-05-27T06:16:52.254" v="7062" actId="478"/>
          <ac:spMkLst>
            <pc:docMk/>
            <pc:sldMk cId="3341964526" sldId="256"/>
            <ac:spMk id="33" creationId="{0AAB4717-8860-79B1-495A-0E666834CF06}"/>
          </ac:spMkLst>
        </pc:spChg>
        <pc:spChg chg="del">
          <ac:chgData name="Vib Kaul" userId="0c688c2d-5245-4fe1-9d95-65b28dc337b0" providerId="ADAL" clId="{9808644C-DAC9-4BC9-90C7-DBA62F722CF4}" dt="2026-05-27T04:01:09.218" v="7050" actId="478"/>
          <ac:spMkLst>
            <pc:docMk/>
            <pc:sldMk cId="3341964526" sldId="256"/>
            <ac:spMk id="33" creationId="{198C2E20-9006-9418-92BA-FE6E1FFC9490}"/>
          </ac:spMkLst>
        </pc:spChg>
        <pc:spChg chg="add del mod">
          <ac:chgData name="Vib Kaul" userId="0c688c2d-5245-4fe1-9d95-65b28dc337b0" providerId="ADAL" clId="{9808644C-DAC9-4BC9-90C7-DBA62F722CF4}" dt="2026-05-27T05:59:21.882" v="7056" actId="478"/>
          <ac:spMkLst>
            <pc:docMk/>
            <pc:sldMk cId="3341964526" sldId="256"/>
            <ac:spMk id="33" creationId="{A4C9C881-9110-B39C-A743-2A579B207816}"/>
          </ac:spMkLst>
        </pc:spChg>
        <pc:spChg chg="add del mod">
          <ac:chgData name="Vib Kaul" userId="0c688c2d-5245-4fe1-9d95-65b28dc337b0" providerId="ADAL" clId="{9808644C-DAC9-4BC9-90C7-DBA62F722CF4}" dt="2026-05-27T04:01:09.218" v="7050" actId="478"/>
          <ac:spMkLst>
            <pc:docMk/>
            <pc:sldMk cId="3341964526" sldId="256"/>
            <ac:spMk id="34" creationId="{07E61E8F-E82D-7589-7C9C-876F3AF92744}"/>
          </ac:spMkLst>
        </pc:spChg>
        <pc:spChg chg="add del mod">
          <ac:chgData name="Vib Kaul" userId="0c688c2d-5245-4fe1-9d95-65b28dc337b0" providerId="ADAL" clId="{9808644C-DAC9-4BC9-90C7-DBA62F722CF4}" dt="2026-05-27T06:16:52.254" v="7062" actId="478"/>
          <ac:spMkLst>
            <pc:docMk/>
            <pc:sldMk cId="3341964526" sldId="256"/>
            <ac:spMk id="34" creationId="{704BEB32-CA18-E7C2-6C05-EBC9E7AA92D5}"/>
          </ac:spMkLst>
        </pc:spChg>
        <pc:spChg chg="add del mod">
          <ac:chgData name="Vib Kaul" userId="0c688c2d-5245-4fe1-9d95-65b28dc337b0" providerId="ADAL" clId="{9808644C-DAC9-4BC9-90C7-DBA62F722CF4}" dt="2026-05-27T06:29:22.247" v="7070" actId="478"/>
          <ac:spMkLst>
            <pc:docMk/>
            <pc:sldMk cId="3341964526" sldId="256"/>
            <ac:spMk id="34" creationId="{9048499D-A1E8-E294-20D0-531DC5974F78}"/>
          </ac:spMkLst>
        </pc:spChg>
        <pc:spChg chg="add del mod">
          <ac:chgData name="Vib Kaul" userId="0c688c2d-5245-4fe1-9d95-65b28dc337b0" providerId="ADAL" clId="{9808644C-DAC9-4BC9-90C7-DBA62F722CF4}" dt="2026-05-27T05:59:21.882" v="7056" actId="478"/>
          <ac:spMkLst>
            <pc:docMk/>
            <pc:sldMk cId="3341964526" sldId="256"/>
            <ac:spMk id="34" creationId="{D7F13935-6ACE-0EDF-5AC4-2156F05ED178}"/>
          </ac:spMkLst>
        </pc:spChg>
        <pc:spChg chg="del">
          <ac:chgData name="Vib Kaul" userId="0c688c2d-5245-4fe1-9d95-65b28dc337b0" providerId="ADAL" clId="{9808644C-DAC9-4BC9-90C7-DBA62F722CF4}" dt="2026-05-27T06:46:50.021" v="7077" actId="478"/>
          <ac:spMkLst>
            <pc:docMk/>
            <pc:sldMk cId="3341964526" sldId="256"/>
            <ac:spMk id="35" creationId="{3E124873-08E4-C07D-3D5A-5244FF734A80}"/>
          </ac:spMkLst>
        </pc:spChg>
        <pc:spChg chg="add del mod">
          <ac:chgData name="Vib Kaul" userId="0c688c2d-5245-4fe1-9d95-65b28dc337b0" providerId="ADAL" clId="{9808644C-DAC9-4BC9-90C7-DBA62F722CF4}" dt="2026-05-27T04:01:09.218" v="7050" actId="478"/>
          <ac:spMkLst>
            <pc:docMk/>
            <pc:sldMk cId="3341964526" sldId="256"/>
            <ac:spMk id="35" creationId="{ED577578-2CBB-3A36-697D-EAA4D1B3D6D2}"/>
          </ac:spMkLst>
        </pc:spChg>
        <pc:spChg chg="add del mod">
          <ac:chgData name="Vib Kaul" userId="0c688c2d-5245-4fe1-9d95-65b28dc337b0" providerId="ADAL" clId="{9808644C-DAC9-4BC9-90C7-DBA62F722CF4}" dt="2026-05-27T04:01:09.218" v="7050" actId="478"/>
          <ac:spMkLst>
            <pc:docMk/>
            <pc:sldMk cId="3341964526" sldId="256"/>
            <ac:spMk id="36" creationId="{15A71F48-A89E-586F-CEF2-027A9EF0D2C7}"/>
          </ac:spMkLst>
        </pc:spChg>
        <pc:spChg chg="add del mod">
          <ac:chgData name="Vib Kaul" userId="0c688c2d-5245-4fe1-9d95-65b28dc337b0" providerId="ADAL" clId="{9808644C-DAC9-4BC9-90C7-DBA62F722CF4}" dt="2026-05-27T06:29:22.247" v="7070" actId="478"/>
          <ac:spMkLst>
            <pc:docMk/>
            <pc:sldMk cId="3341964526" sldId="256"/>
            <ac:spMk id="36" creationId="{5BC866F7-BB37-FD4D-3DDF-1E541A787991}"/>
          </ac:spMkLst>
        </pc:spChg>
        <pc:spChg chg="add del mod">
          <ac:chgData name="Vib Kaul" userId="0c688c2d-5245-4fe1-9d95-65b28dc337b0" providerId="ADAL" clId="{9808644C-DAC9-4BC9-90C7-DBA62F722CF4}" dt="2026-05-27T06:29:22.247" v="7070" actId="478"/>
          <ac:spMkLst>
            <pc:docMk/>
            <pc:sldMk cId="3341964526" sldId="256"/>
            <ac:spMk id="37" creationId="{0DA9424C-7F85-BBF0-8B26-50645522E7F8}"/>
          </ac:spMkLst>
        </pc:spChg>
        <pc:spChg chg="add del mod">
          <ac:chgData name="Vib Kaul" userId="0c688c2d-5245-4fe1-9d95-65b28dc337b0" providerId="ADAL" clId="{9808644C-DAC9-4BC9-90C7-DBA62F722CF4}" dt="2026-05-27T04:01:09.218" v="7050" actId="478"/>
          <ac:spMkLst>
            <pc:docMk/>
            <pc:sldMk cId="3341964526" sldId="256"/>
            <ac:spMk id="37" creationId="{8B1E14B5-5491-CFFA-68D9-A22FCEAA43AF}"/>
          </ac:spMkLst>
        </pc:spChg>
        <pc:spChg chg="add del mod">
          <ac:chgData name="Vib Kaul" userId="0c688c2d-5245-4fe1-9d95-65b28dc337b0" providerId="ADAL" clId="{9808644C-DAC9-4BC9-90C7-DBA62F722CF4}" dt="2026-05-27T06:16:52.254" v="7062" actId="478"/>
          <ac:spMkLst>
            <pc:docMk/>
            <pc:sldMk cId="3341964526" sldId="256"/>
            <ac:spMk id="37" creationId="{F3012E64-3341-1BCC-8871-6E515AD254F3}"/>
          </ac:spMkLst>
        </pc:spChg>
        <pc:spChg chg="add del mod">
          <ac:chgData name="Vib Kaul" userId="0c688c2d-5245-4fe1-9d95-65b28dc337b0" providerId="ADAL" clId="{9808644C-DAC9-4BC9-90C7-DBA62F722CF4}" dt="2026-05-27T06:29:22.247" v="7070" actId="478"/>
          <ac:spMkLst>
            <pc:docMk/>
            <pc:sldMk cId="3341964526" sldId="256"/>
            <ac:spMk id="38" creationId="{B6DCCD74-F0CD-553A-EF53-2074A66C115F}"/>
          </ac:spMkLst>
        </pc:spChg>
        <pc:spChg chg="add del mod">
          <ac:chgData name="Vib Kaul" userId="0c688c2d-5245-4fe1-9d95-65b28dc337b0" providerId="ADAL" clId="{9808644C-DAC9-4BC9-90C7-DBA62F722CF4}" dt="2026-05-27T05:59:21.882" v="7056" actId="478"/>
          <ac:spMkLst>
            <pc:docMk/>
            <pc:sldMk cId="3341964526" sldId="256"/>
            <ac:spMk id="38" creationId="{DC32845F-B5D0-D80D-06B1-45DD85E8F43C}"/>
          </ac:spMkLst>
        </pc:spChg>
        <pc:spChg chg="del">
          <ac:chgData name="Vib Kaul" userId="0c688c2d-5245-4fe1-9d95-65b28dc337b0" providerId="ADAL" clId="{9808644C-DAC9-4BC9-90C7-DBA62F722CF4}" dt="2026-05-27T06:46:50.021" v="7077" actId="478"/>
          <ac:spMkLst>
            <pc:docMk/>
            <pc:sldMk cId="3341964526" sldId="256"/>
            <ac:spMk id="38" creationId="{DE6F9EE1-F628-907C-2F09-966666A3C990}"/>
          </ac:spMkLst>
        </pc:spChg>
        <pc:spChg chg="add mod">
          <ac:chgData name="Vib Kaul" userId="0c688c2d-5245-4fe1-9d95-65b28dc337b0" providerId="ADAL" clId="{9808644C-DAC9-4BC9-90C7-DBA62F722CF4}" dt="2026-05-27T06:22:36.699" v="7067" actId="1076"/>
          <ac:spMkLst>
            <pc:docMk/>
            <pc:sldMk cId="3341964526" sldId="256"/>
            <ac:spMk id="39" creationId="{4F219BB5-45D8-530E-8521-A6D2FF620EAB}"/>
          </ac:spMkLst>
        </pc:spChg>
        <pc:spChg chg="add del mod">
          <ac:chgData name="Vib Kaul" userId="0c688c2d-5245-4fe1-9d95-65b28dc337b0" providerId="ADAL" clId="{9808644C-DAC9-4BC9-90C7-DBA62F722CF4}" dt="2026-05-27T06:16:52.254" v="7062" actId="478"/>
          <ac:spMkLst>
            <pc:docMk/>
            <pc:sldMk cId="3341964526" sldId="256"/>
            <ac:spMk id="40" creationId="{F04D7C9B-158E-FB61-3FA9-287509094B14}"/>
          </ac:spMkLst>
        </pc:spChg>
        <pc:spChg chg="add del mod">
          <ac:chgData name="Vib Kaul" userId="0c688c2d-5245-4fe1-9d95-65b28dc337b0" providerId="ADAL" clId="{9808644C-DAC9-4BC9-90C7-DBA62F722CF4}" dt="2026-05-27T06:16:52.254" v="7062" actId="478"/>
          <ac:spMkLst>
            <pc:docMk/>
            <pc:sldMk cId="3341964526" sldId="256"/>
            <ac:spMk id="41" creationId="{AB9AC600-E8EE-8DC5-4DA8-54623ED897AC}"/>
          </ac:spMkLst>
        </pc:spChg>
        <pc:spChg chg="del">
          <ac:chgData name="Vib Kaul" userId="0c688c2d-5245-4fe1-9d95-65b28dc337b0" providerId="ADAL" clId="{9808644C-DAC9-4BC9-90C7-DBA62F722CF4}" dt="2026-05-27T06:46:50.021" v="7077" actId="478"/>
          <ac:spMkLst>
            <pc:docMk/>
            <pc:sldMk cId="3341964526" sldId="256"/>
            <ac:spMk id="42" creationId="{9CD0FFB4-D2F2-35F2-942E-E389E84D7D2F}"/>
          </ac:spMkLst>
        </pc:spChg>
        <pc:spChg chg="add mod">
          <ac:chgData name="Vib Kaul" userId="0c688c2d-5245-4fe1-9d95-65b28dc337b0" providerId="ADAL" clId="{9808644C-DAC9-4BC9-90C7-DBA62F722CF4}" dt="2026-05-27T03:49:51.667" v="7049"/>
          <ac:spMkLst>
            <pc:docMk/>
            <pc:sldMk cId="3341964526" sldId="256"/>
            <ac:spMk id="43" creationId="{DC40B1D6-8F5E-2733-F160-817DA65BF484}"/>
          </ac:spMkLst>
        </pc:spChg>
        <pc:spChg chg="add del mod">
          <ac:chgData name="Vib Kaul" userId="0c688c2d-5245-4fe1-9d95-65b28dc337b0" providerId="ADAL" clId="{9808644C-DAC9-4BC9-90C7-DBA62F722CF4}" dt="2026-05-27T06:46:50.021" v="7077" actId="478"/>
          <ac:spMkLst>
            <pc:docMk/>
            <pc:sldMk cId="3341964526" sldId="256"/>
            <ac:spMk id="44" creationId="{0DF3FBB4-404F-4536-0924-20686EF091E4}"/>
          </ac:spMkLst>
        </pc:spChg>
        <pc:spChg chg="add del mod">
          <ac:chgData name="Vib Kaul" userId="0c688c2d-5245-4fe1-9d95-65b28dc337b0" providerId="ADAL" clId="{9808644C-DAC9-4BC9-90C7-DBA62F722CF4}" dt="2026-05-27T04:01:09.218" v="7050" actId="478"/>
          <ac:spMkLst>
            <pc:docMk/>
            <pc:sldMk cId="3341964526" sldId="256"/>
            <ac:spMk id="44" creationId="{0EBD4200-3C24-4FAE-2983-21E738F33C20}"/>
          </ac:spMkLst>
        </pc:spChg>
        <pc:spChg chg="add del mod">
          <ac:chgData name="Vib Kaul" userId="0c688c2d-5245-4fe1-9d95-65b28dc337b0" providerId="ADAL" clId="{9808644C-DAC9-4BC9-90C7-DBA62F722CF4}" dt="2026-05-27T06:46:50.021" v="7077" actId="478"/>
          <ac:spMkLst>
            <pc:docMk/>
            <pc:sldMk cId="3341964526" sldId="256"/>
            <ac:spMk id="45" creationId="{AAEFBD81-C22C-66C4-0BD5-20B86DE49A79}"/>
          </ac:spMkLst>
        </pc:spChg>
        <pc:spChg chg="add mod">
          <ac:chgData name="Vib Kaul" userId="0c688c2d-5245-4fe1-9d95-65b28dc337b0" providerId="ADAL" clId="{9808644C-DAC9-4BC9-90C7-DBA62F722CF4}" dt="2026-05-27T06:31:51.767" v="7076" actId="1076"/>
          <ac:spMkLst>
            <pc:docMk/>
            <pc:sldMk cId="3341964526" sldId="256"/>
            <ac:spMk id="46" creationId="{BAC39458-CF2C-55AD-7980-D381ABC13364}"/>
          </ac:spMkLst>
        </pc:spChg>
        <pc:spChg chg="add del mod">
          <ac:chgData name="Vib Kaul" userId="0c688c2d-5245-4fe1-9d95-65b28dc337b0" providerId="ADAL" clId="{9808644C-DAC9-4BC9-90C7-DBA62F722CF4}" dt="2026-05-27T04:01:09.218" v="7050" actId="478"/>
          <ac:spMkLst>
            <pc:docMk/>
            <pc:sldMk cId="3341964526" sldId="256"/>
            <ac:spMk id="47" creationId="{50DC9285-F5BC-2565-57B4-E92AE4FAB39C}"/>
          </ac:spMkLst>
        </pc:spChg>
        <pc:spChg chg="add del mod">
          <ac:chgData name="Vib Kaul" userId="0c688c2d-5245-4fe1-9d95-65b28dc337b0" providerId="ADAL" clId="{9808644C-DAC9-4BC9-90C7-DBA62F722CF4}" dt="2026-05-27T06:29:22.247" v="7070" actId="478"/>
          <ac:spMkLst>
            <pc:docMk/>
            <pc:sldMk cId="3341964526" sldId="256"/>
            <ac:spMk id="47" creationId="{5233469E-D6EC-7C60-0C12-49A657944F9C}"/>
          </ac:spMkLst>
        </pc:spChg>
        <pc:spChg chg="add mod">
          <ac:chgData name="Vib Kaul" userId="0c688c2d-5245-4fe1-9d95-65b28dc337b0" providerId="ADAL" clId="{9808644C-DAC9-4BC9-90C7-DBA62F722CF4}" dt="2026-05-27T06:31:51.767" v="7076" actId="1076"/>
          <ac:spMkLst>
            <pc:docMk/>
            <pc:sldMk cId="3341964526" sldId="256"/>
            <ac:spMk id="47" creationId="{E3250F92-BCBD-71E3-ED8A-CFB5E8DBAA69}"/>
          </ac:spMkLst>
        </pc:spChg>
        <pc:spChg chg="add del mod">
          <ac:chgData name="Vib Kaul" userId="0c688c2d-5245-4fe1-9d95-65b28dc337b0" providerId="ADAL" clId="{9808644C-DAC9-4BC9-90C7-DBA62F722CF4}" dt="2026-05-27T05:59:21.882" v="7056" actId="478"/>
          <ac:spMkLst>
            <pc:docMk/>
            <pc:sldMk cId="3341964526" sldId="256"/>
            <ac:spMk id="48" creationId="{113E92CB-6DEF-7544-A4FD-BC1C88021DC4}"/>
          </ac:spMkLst>
        </pc:spChg>
        <pc:spChg chg="add del mod">
          <ac:chgData name="Vib Kaul" userId="0c688c2d-5245-4fe1-9d95-65b28dc337b0" providerId="ADAL" clId="{9808644C-DAC9-4BC9-90C7-DBA62F722CF4}" dt="2026-05-27T06:16:52.254" v="7062" actId="478"/>
          <ac:spMkLst>
            <pc:docMk/>
            <pc:sldMk cId="3341964526" sldId="256"/>
            <ac:spMk id="49" creationId="{66170EF7-3056-D728-6392-636AE7987408}"/>
          </ac:spMkLst>
        </pc:spChg>
        <pc:spChg chg="del">
          <ac:chgData name="Vib Kaul" userId="0c688c2d-5245-4fe1-9d95-65b28dc337b0" providerId="ADAL" clId="{9808644C-DAC9-4BC9-90C7-DBA62F722CF4}" dt="2026-05-27T04:01:09.218" v="7050" actId="478"/>
          <ac:spMkLst>
            <pc:docMk/>
            <pc:sldMk cId="3341964526" sldId="256"/>
            <ac:spMk id="49" creationId="{A689AB4E-C791-CDEC-5730-0426571F23D3}"/>
          </ac:spMkLst>
        </pc:spChg>
        <pc:spChg chg="add del mod">
          <ac:chgData name="Vib Kaul" userId="0c688c2d-5245-4fe1-9d95-65b28dc337b0" providerId="ADAL" clId="{9808644C-DAC9-4BC9-90C7-DBA62F722CF4}" dt="2026-05-27T06:16:52.254" v="7062" actId="478"/>
          <ac:spMkLst>
            <pc:docMk/>
            <pc:sldMk cId="3341964526" sldId="256"/>
            <ac:spMk id="50" creationId="{47555345-7E59-4E33-2BF9-2E317F42C900}"/>
          </ac:spMkLst>
        </pc:spChg>
        <pc:spChg chg="add mod">
          <ac:chgData name="Vib Kaul" userId="0c688c2d-5245-4fe1-9d95-65b28dc337b0" providerId="ADAL" clId="{9808644C-DAC9-4BC9-90C7-DBA62F722CF4}" dt="2026-05-27T06:31:51.767" v="7076" actId="1076"/>
          <ac:spMkLst>
            <pc:docMk/>
            <pc:sldMk cId="3341964526" sldId="256"/>
            <ac:spMk id="51" creationId="{2080CD23-5629-E5E5-9D01-FCD130E80E20}"/>
          </ac:spMkLst>
        </pc:spChg>
        <pc:spChg chg="del">
          <ac:chgData name="Vib Kaul" userId="0c688c2d-5245-4fe1-9d95-65b28dc337b0" providerId="ADAL" clId="{9808644C-DAC9-4BC9-90C7-DBA62F722CF4}" dt="2026-05-27T06:29:22.247" v="7070" actId="478"/>
          <ac:spMkLst>
            <pc:docMk/>
            <pc:sldMk cId="3341964526" sldId="256"/>
            <ac:spMk id="51" creationId="{61068DC2-3DB1-83B8-9802-E40851022A63}"/>
          </ac:spMkLst>
        </pc:spChg>
        <pc:spChg chg="add del mod">
          <ac:chgData name="Vib Kaul" userId="0c688c2d-5245-4fe1-9d95-65b28dc337b0" providerId="ADAL" clId="{9808644C-DAC9-4BC9-90C7-DBA62F722CF4}" dt="2026-05-27T04:01:09.218" v="7050" actId="478"/>
          <ac:spMkLst>
            <pc:docMk/>
            <pc:sldMk cId="3341964526" sldId="256"/>
            <ac:spMk id="51" creationId="{91A1D65F-7783-8AAB-7849-8085A83124E3}"/>
          </ac:spMkLst>
        </pc:spChg>
        <pc:spChg chg="add del mod">
          <ac:chgData name="Vib Kaul" userId="0c688c2d-5245-4fe1-9d95-65b28dc337b0" providerId="ADAL" clId="{9808644C-DAC9-4BC9-90C7-DBA62F722CF4}" dt="2026-05-27T06:16:52.254" v="7062" actId="478"/>
          <ac:spMkLst>
            <pc:docMk/>
            <pc:sldMk cId="3341964526" sldId="256"/>
            <ac:spMk id="53" creationId="{9DFE9C7A-8302-EBA8-C29C-4BFEF47CD988}"/>
          </ac:spMkLst>
        </pc:spChg>
        <pc:spChg chg="add del mod">
          <ac:chgData name="Vib Kaul" userId="0c688c2d-5245-4fe1-9d95-65b28dc337b0" providerId="ADAL" clId="{9808644C-DAC9-4BC9-90C7-DBA62F722CF4}" dt="2026-05-27T06:29:22.247" v="7070" actId="478"/>
          <ac:spMkLst>
            <pc:docMk/>
            <pc:sldMk cId="3341964526" sldId="256"/>
            <ac:spMk id="54" creationId="{DC123939-4B0F-7621-5153-1DFF6D7307FF}"/>
          </ac:spMkLst>
        </pc:spChg>
        <pc:spChg chg="add del mod">
          <ac:chgData name="Vib Kaul" userId="0c688c2d-5245-4fe1-9d95-65b28dc337b0" providerId="ADAL" clId="{9808644C-DAC9-4BC9-90C7-DBA62F722CF4}" dt="2026-05-27T05:59:21.882" v="7056" actId="478"/>
          <ac:spMkLst>
            <pc:docMk/>
            <pc:sldMk cId="3341964526" sldId="256"/>
            <ac:spMk id="55" creationId="{2DB89ABC-B558-0417-D42B-026168C55E0F}"/>
          </ac:spMkLst>
        </pc:spChg>
        <pc:spChg chg="add mod">
          <ac:chgData name="Vib Kaul" userId="0c688c2d-5245-4fe1-9d95-65b28dc337b0" providerId="ADAL" clId="{9808644C-DAC9-4BC9-90C7-DBA62F722CF4}" dt="2026-05-27T03:49:51.667" v="7049"/>
          <ac:spMkLst>
            <pc:docMk/>
            <pc:sldMk cId="3341964526" sldId="256"/>
            <ac:spMk id="55" creationId="{657EFE64-581B-58E5-4796-E10C1CC210A0}"/>
          </ac:spMkLst>
        </pc:spChg>
        <pc:spChg chg="del">
          <ac:chgData name="Vib Kaul" userId="0c688c2d-5245-4fe1-9d95-65b28dc337b0" providerId="ADAL" clId="{9808644C-DAC9-4BC9-90C7-DBA62F722CF4}" dt="2026-05-27T06:46:50.021" v="7077" actId="478"/>
          <ac:spMkLst>
            <pc:docMk/>
            <pc:sldMk cId="3341964526" sldId="256"/>
            <ac:spMk id="55" creationId="{76A000E2-1FED-6F9B-5D59-3CE2C225B5A4}"/>
          </ac:spMkLst>
        </pc:spChg>
        <pc:spChg chg="add del mod">
          <ac:chgData name="Vib Kaul" userId="0c688c2d-5245-4fe1-9d95-65b28dc337b0" providerId="ADAL" clId="{9808644C-DAC9-4BC9-90C7-DBA62F722CF4}" dt="2026-05-27T05:59:21.882" v="7056" actId="478"/>
          <ac:spMkLst>
            <pc:docMk/>
            <pc:sldMk cId="3341964526" sldId="256"/>
            <ac:spMk id="56" creationId="{E4111B9A-FC47-CDF5-CD21-D6B41A54C953}"/>
          </ac:spMkLst>
        </pc:spChg>
        <pc:spChg chg="add mod">
          <ac:chgData name="Vib Kaul" userId="0c688c2d-5245-4fe1-9d95-65b28dc337b0" providerId="ADAL" clId="{9808644C-DAC9-4BC9-90C7-DBA62F722CF4}" dt="2026-05-27T06:31:51.767" v="7076" actId="1076"/>
          <ac:spMkLst>
            <pc:docMk/>
            <pc:sldMk cId="3341964526" sldId="256"/>
            <ac:spMk id="57" creationId="{E26943AB-E202-3142-85D1-972F7E40B770}"/>
          </ac:spMkLst>
        </pc:spChg>
        <pc:spChg chg="add del mod">
          <ac:chgData name="Vib Kaul" userId="0c688c2d-5245-4fe1-9d95-65b28dc337b0" providerId="ADAL" clId="{9808644C-DAC9-4BC9-90C7-DBA62F722CF4}" dt="2026-05-27T05:59:21.882" v="7056" actId="478"/>
          <ac:spMkLst>
            <pc:docMk/>
            <pc:sldMk cId="3341964526" sldId="256"/>
            <ac:spMk id="57" creationId="{EE346AB9-0802-4579-4440-017FDC0AC31F}"/>
          </ac:spMkLst>
        </pc:spChg>
        <pc:spChg chg="add del mod">
          <ac:chgData name="Vib Kaul" userId="0c688c2d-5245-4fe1-9d95-65b28dc337b0" providerId="ADAL" clId="{9808644C-DAC9-4BC9-90C7-DBA62F722CF4}" dt="2026-05-27T05:59:21.882" v="7056" actId="478"/>
          <ac:spMkLst>
            <pc:docMk/>
            <pc:sldMk cId="3341964526" sldId="256"/>
            <ac:spMk id="58" creationId="{346436CC-DE3A-0843-FAC1-93BBF1BC4645}"/>
          </ac:spMkLst>
        </pc:spChg>
        <pc:spChg chg="add del mod">
          <ac:chgData name="Vib Kaul" userId="0c688c2d-5245-4fe1-9d95-65b28dc337b0" providerId="ADAL" clId="{9808644C-DAC9-4BC9-90C7-DBA62F722CF4}" dt="2026-05-27T05:59:21.882" v="7056" actId="478"/>
          <ac:spMkLst>
            <pc:docMk/>
            <pc:sldMk cId="3341964526" sldId="256"/>
            <ac:spMk id="59" creationId="{CFF917CA-B3EA-910D-8D91-F24B368D8218}"/>
          </ac:spMkLst>
        </pc:spChg>
        <pc:spChg chg="add mod">
          <ac:chgData name="Vib Kaul" userId="0c688c2d-5245-4fe1-9d95-65b28dc337b0" providerId="ADAL" clId="{9808644C-DAC9-4BC9-90C7-DBA62F722CF4}" dt="2026-05-27T06:46:53.050" v="7079"/>
          <ac:spMkLst>
            <pc:docMk/>
            <pc:sldMk cId="3341964526" sldId="256"/>
            <ac:spMk id="59" creationId="{F8DB57A0-32BA-A0B6-7677-90C2726DE80E}"/>
          </ac:spMkLst>
        </pc:spChg>
        <pc:spChg chg="add mod">
          <ac:chgData name="Vib Kaul" userId="0c688c2d-5245-4fe1-9d95-65b28dc337b0" providerId="ADAL" clId="{9808644C-DAC9-4BC9-90C7-DBA62F722CF4}" dt="2026-05-27T06:29:23.554" v="7072" actId="164"/>
          <ac:spMkLst>
            <pc:docMk/>
            <pc:sldMk cId="3341964526" sldId="256"/>
            <ac:spMk id="60" creationId="{4B004254-1772-6626-242F-EC8F4096465F}"/>
          </ac:spMkLst>
        </pc:spChg>
        <pc:spChg chg="add mod">
          <ac:chgData name="Vib Kaul" userId="0c688c2d-5245-4fe1-9d95-65b28dc337b0" providerId="ADAL" clId="{9808644C-DAC9-4BC9-90C7-DBA62F722CF4}" dt="2026-05-27T06:29:23.554" v="7072" actId="164"/>
          <ac:spMkLst>
            <pc:docMk/>
            <pc:sldMk cId="3341964526" sldId="256"/>
            <ac:spMk id="61" creationId="{EB11AD4E-5740-46E6-9A31-81DE418506E2}"/>
          </ac:spMkLst>
        </pc:spChg>
        <pc:spChg chg="add del mod">
          <ac:chgData name="Vib Kaul" userId="0c688c2d-5245-4fe1-9d95-65b28dc337b0" providerId="ADAL" clId="{9808644C-DAC9-4BC9-90C7-DBA62F722CF4}" dt="2026-05-27T04:01:09.218" v="7050" actId="478"/>
          <ac:spMkLst>
            <pc:docMk/>
            <pc:sldMk cId="3341964526" sldId="256"/>
            <ac:spMk id="62" creationId="{5C27CA6F-D959-0D6C-5236-0B2DB93FD92D}"/>
          </ac:spMkLst>
        </pc:spChg>
        <pc:spChg chg="add mod">
          <ac:chgData name="Vib Kaul" userId="0c688c2d-5245-4fe1-9d95-65b28dc337b0" providerId="ADAL" clId="{9808644C-DAC9-4BC9-90C7-DBA62F722CF4}" dt="2026-05-27T06:46:53.050" v="7079"/>
          <ac:spMkLst>
            <pc:docMk/>
            <pc:sldMk cId="3341964526" sldId="256"/>
            <ac:spMk id="64" creationId="{256C52D6-6686-54FA-5232-CF80924B92EB}"/>
          </ac:spMkLst>
        </pc:spChg>
        <pc:spChg chg="add mod">
          <ac:chgData name="Vib Kaul" userId="0c688c2d-5245-4fe1-9d95-65b28dc337b0" providerId="ADAL" clId="{9808644C-DAC9-4BC9-90C7-DBA62F722CF4}" dt="2026-05-27T06:29:23.554" v="7072" actId="164"/>
          <ac:spMkLst>
            <pc:docMk/>
            <pc:sldMk cId="3341964526" sldId="256"/>
            <ac:spMk id="64" creationId="{A934DE8F-D09C-8059-4F7D-69040F82B5A9}"/>
          </ac:spMkLst>
        </pc:spChg>
        <pc:spChg chg="add mod">
          <ac:chgData name="Vib Kaul" userId="0c688c2d-5245-4fe1-9d95-65b28dc337b0" providerId="ADAL" clId="{9808644C-DAC9-4BC9-90C7-DBA62F722CF4}" dt="2026-05-27T06:46:53.050" v="7079"/>
          <ac:spMkLst>
            <pc:docMk/>
            <pc:sldMk cId="3341964526" sldId="256"/>
            <ac:spMk id="65" creationId="{C3846E26-205E-FB7F-5E55-9FD338BCED52}"/>
          </ac:spMkLst>
        </pc:spChg>
        <pc:spChg chg="add mod">
          <ac:chgData name="Vib Kaul" userId="0c688c2d-5245-4fe1-9d95-65b28dc337b0" providerId="ADAL" clId="{9808644C-DAC9-4BC9-90C7-DBA62F722CF4}" dt="2026-05-27T06:29:23.554" v="7072" actId="164"/>
          <ac:spMkLst>
            <pc:docMk/>
            <pc:sldMk cId="3341964526" sldId="256"/>
            <ac:spMk id="66" creationId="{CD2EA640-67E2-565E-8A1F-E5AE1A1463C1}"/>
          </ac:spMkLst>
        </pc:spChg>
        <pc:spChg chg="add mod">
          <ac:chgData name="Vib Kaul" userId="0c688c2d-5245-4fe1-9d95-65b28dc337b0" providerId="ADAL" clId="{9808644C-DAC9-4BC9-90C7-DBA62F722CF4}" dt="2026-05-27T06:47:18.224" v="7080"/>
          <ac:spMkLst>
            <pc:docMk/>
            <pc:sldMk cId="3341964526" sldId="256"/>
            <ac:spMk id="68" creationId="{7ADD6559-2179-BEC8-AE49-1D72A2FDC482}"/>
          </ac:spMkLst>
        </pc:spChg>
        <pc:spChg chg="add mod">
          <ac:chgData name="Vib Kaul" userId="0c688c2d-5245-4fe1-9d95-65b28dc337b0" providerId="ADAL" clId="{9808644C-DAC9-4BC9-90C7-DBA62F722CF4}" dt="2026-05-27T06:47:18.224" v="7080"/>
          <ac:spMkLst>
            <pc:docMk/>
            <pc:sldMk cId="3341964526" sldId="256"/>
            <ac:spMk id="69" creationId="{30588E78-D440-75F2-72E5-81C1889561A6}"/>
          </ac:spMkLst>
        </pc:spChg>
        <pc:spChg chg="del">
          <ac:chgData name="Vib Kaul" userId="0c688c2d-5245-4fe1-9d95-65b28dc337b0" providerId="ADAL" clId="{9808644C-DAC9-4BC9-90C7-DBA62F722CF4}" dt="2026-05-27T04:12:27.040" v="7053" actId="478"/>
          <ac:spMkLst>
            <pc:docMk/>
            <pc:sldMk cId="3341964526" sldId="256"/>
            <ac:spMk id="69" creationId="{50B1CB50-19C3-3E82-DD0F-36B3B682B57E}"/>
          </ac:spMkLst>
        </pc:spChg>
        <pc:spChg chg="add mod">
          <ac:chgData name="Vib Kaul" userId="0c688c2d-5245-4fe1-9d95-65b28dc337b0" providerId="ADAL" clId="{9808644C-DAC9-4BC9-90C7-DBA62F722CF4}" dt="2026-05-27T06:31:51.767" v="7076" actId="1076"/>
          <ac:spMkLst>
            <pc:docMk/>
            <pc:sldMk cId="3341964526" sldId="256"/>
            <ac:spMk id="70" creationId="{4F466C3F-F40D-31EE-E023-65203431AF67}"/>
          </ac:spMkLst>
        </pc:spChg>
        <pc:spChg chg="del">
          <ac:chgData name="Vib Kaul" userId="0c688c2d-5245-4fe1-9d95-65b28dc337b0" providerId="ADAL" clId="{9808644C-DAC9-4BC9-90C7-DBA62F722CF4}" dt="2026-05-27T06:46:50.021" v="7077" actId="478"/>
          <ac:spMkLst>
            <pc:docMk/>
            <pc:sldMk cId="3341964526" sldId="256"/>
            <ac:spMk id="71" creationId="{659C59A0-57E1-E51A-F3D7-E3EBE9B8ABB9}"/>
          </ac:spMkLst>
        </pc:spChg>
        <pc:spChg chg="del">
          <ac:chgData name="Vib Kaul" userId="0c688c2d-5245-4fe1-9d95-65b28dc337b0" providerId="ADAL" clId="{9808644C-DAC9-4BC9-90C7-DBA62F722CF4}" dt="2026-05-27T04:12:27.040" v="7053" actId="478"/>
          <ac:spMkLst>
            <pc:docMk/>
            <pc:sldMk cId="3341964526" sldId="256"/>
            <ac:spMk id="72" creationId="{57528603-1F7F-2942-EC5A-10A6071252F8}"/>
          </ac:spMkLst>
        </pc:spChg>
        <pc:spChg chg="add mod">
          <ac:chgData name="Vib Kaul" userId="0c688c2d-5245-4fe1-9d95-65b28dc337b0" providerId="ADAL" clId="{9808644C-DAC9-4BC9-90C7-DBA62F722CF4}" dt="2026-05-27T06:47:18.224" v="7080"/>
          <ac:spMkLst>
            <pc:docMk/>
            <pc:sldMk cId="3341964526" sldId="256"/>
            <ac:spMk id="74" creationId="{6A0F338B-E4E1-0545-3090-44E2E0421A4C}"/>
          </ac:spMkLst>
        </pc:spChg>
        <pc:spChg chg="add mod">
          <ac:chgData name="Vib Kaul" userId="0c688c2d-5245-4fe1-9d95-65b28dc337b0" providerId="ADAL" clId="{9808644C-DAC9-4BC9-90C7-DBA62F722CF4}" dt="2026-05-27T06:47:18.224" v="7080"/>
          <ac:spMkLst>
            <pc:docMk/>
            <pc:sldMk cId="3341964526" sldId="256"/>
            <ac:spMk id="75" creationId="{64B5402B-281D-B006-1A75-04BCF34E0BB1}"/>
          </ac:spMkLst>
        </pc:spChg>
        <pc:spChg chg="add mod">
          <ac:chgData name="Vib Kaul" userId="0c688c2d-5245-4fe1-9d95-65b28dc337b0" providerId="ADAL" clId="{9808644C-DAC9-4BC9-90C7-DBA62F722CF4}" dt="2026-05-27T06:47:18.224" v="7080"/>
          <ac:spMkLst>
            <pc:docMk/>
            <pc:sldMk cId="3341964526" sldId="256"/>
            <ac:spMk id="81" creationId="{F379760E-BFA7-667B-D665-F7B3FC5EBA2E}"/>
          </ac:spMkLst>
        </pc:spChg>
        <pc:spChg chg="add mod">
          <ac:chgData name="Vib Kaul" userId="0c688c2d-5245-4fe1-9d95-65b28dc337b0" providerId="ADAL" clId="{9808644C-DAC9-4BC9-90C7-DBA62F722CF4}" dt="2026-05-27T06:47:18.224" v="7080"/>
          <ac:spMkLst>
            <pc:docMk/>
            <pc:sldMk cId="3341964526" sldId="256"/>
            <ac:spMk id="83" creationId="{4ABC2F26-4D12-E81C-11DA-E2786C5C626D}"/>
          </ac:spMkLst>
        </pc:spChg>
        <pc:spChg chg="add mod">
          <ac:chgData name="Vib Kaul" userId="0c688c2d-5245-4fe1-9d95-65b28dc337b0" providerId="ADAL" clId="{9808644C-DAC9-4BC9-90C7-DBA62F722CF4}" dt="2026-05-27T06:47:18.224" v="7080"/>
          <ac:spMkLst>
            <pc:docMk/>
            <pc:sldMk cId="3341964526" sldId="256"/>
            <ac:spMk id="85" creationId="{F5395A9B-962F-7253-1A9C-FFAF2D008A47}"/>
          </ac:spMkLst>
        </pc:spChg>
        <pc:spChg chg="add mod">
          <ac:chgData name="Vib Kaul" userId="0c688c2d-5245-4fe1-9d95-65b28dc337b0" providerId="ADAL" clId="{9808644C-DAC9-4BC9-90C7-DBA62F722CF4}" dt="2026-05-27T06:47:18.224" v="7080"/>
          <ac:spMkLst>
            <pc:docMk/>
            <pc:sldMk cId="3341964526" sldId="256"/>
            <ac:spMk id="89" creationId="{123F378F-27C2-93D1-4888-1C27B772B30B}"/>
          </ac:spMkLst>
        </pc:spChg>
        <pc:spChg chg="add mod">
          <ac:chgData name="Vib Kaul" userId="0c688c2d-5245-4fe1-9d95-65b28dc337b0" providerId="ADAL" clId="{9808644C-DAC9-4BC9-90C7-DBA62F722CF4}" dt="2026-05-27T06:47:18.224" v="7080"/>
          <ac:spMkLst>
            <pc:docMk/>
            <pc:sldMk cId="3341964526" sldId="256"/>
            <ac:spMk id="90" creationId="{D33C5F4D-99C6-68D4-585B-84FBA2CD361B}"/>
          </ac:spMkLst>
        </pc:spChg>
        <pc:spChg chg="add mod">
          <ac:chgData name="Vib Kaul" userId="0c688c2d-5245-4fe1-9d95-65b28dc337b0" providerId="ADAL" clId="{9808644C-DAC9-4BC9-90C7-DBA62F722CF4}" dt="2026-05-27T06:47:18.224" v="7080"/>
          <ac:spMkLst>
            <pc:docMk/>
            <pc:sldMk cId="3341964526" sldId="256"/>
            <ac:spMk id="96" creationId="{17F4F1B6-A57B-AA13-E3D1-D407C5FF98F7}"/>
          </ac:spMkLst>
        </pc:spChg>
        <pc:grpChg chg="mod">
          <ac:chgData name="Vib Kaul" userId="0c688c2d-5245-4fe1-9d95-65b28dc337b0" providerId="ADAL" clId="{9808644C-DAC9-4BC9-90C7-DBA62F722CF4}" dt="2026-05-27T06:48:29.137" v="7083" actId="1076"/>
          <ac:grpSpMkLst>
            <pc:docMk/>
            <pc:sldMk cId="3341964526" sldId="256"/>
            <ac:grpSpMk id="10" creationId="{010DB8BF-726C-35B1-9A41-580C4EB53BAF}"/>
          </ac:grpSpMkLst>
        </pc:grpChg>
        <pc:grpChg chg="del mod">
          <ac:chgData name="Vib Kaul" userId="0c688c2d-5245-4fe1-9d95-65b28dc337b0" providerId="ADAL" clId="{9808644C-DAC9-4BC9-90C7-DBA62F722CF4}" dt="2026-05-27T06:31:44.394" v="7074" actId="478"/>
          <ac:grpSpMkLst>
            <pc:docMk/>
            <pc:sldMk cId="3341964526" sldId="256"/>
            <ac:grpSpMk id="69" creationId="{E09C199D-2D94-CEC7-DBC5-DFE033137067}"/>
          </ac:grpSpMkLst>
        </pc:grpChg>
        <pc:picChg chg="add mod">
          <ac:chgData name="Vib Kaul" userId="0c688c2d-5245-4fe1-9d95-65b28dc337b0" providerId="ADAL" clId="{9808644C-DAC9-4BC9-90C7-DBA62F722CF4}" dt="2026-05-27T06:26:11.509" v="7069" actId="1076"/>
          <ac:picMkLst>
            <pc:docMk/>
            <pc:sldMk cId="3341964526" sldId="256"/>
            <ac:picMk id="2" creationId="{B2DD6E69-514A-F25F-B720-05C1E0117F95}"/>
          </ac:picMkLst>
        </pc:picChg>
        <pc:picChg chg="add del mod">
          <ac:chgData name="Vib Kaul" userId="0c688c2d-5245-4fe1-9d95-65b28dc337b0" providerId="ADAL" clId="{9808644C-DAC9-4BC9-90C7-DBA62F722CF4}" dt="2026-05-27T06:22:28.979" v="7065" actId="478"/>
          <ac:picMkLst>
            <pc:docMk/>
            <pc:sldMk cId="3341964526" sldId="256"/>
            <ac:picMk id="12" creationId="{FDC429BE-91AB-500C-6D48-C37521DA9C52}"/>
          </ac:picMkLst>
        </pc:picChg>
        <pc:picChg chg="add del mod">
          <ac:chgData name="Vib Kaul" userId="0c688c2d-5245-4fe1-9d95-65b28dc337b0" providerId="ADAL" clId="{9808644C-DAC9-4BC9-90C7-DBA62F722CF4}" dt="2026-05-27T06:22:28.979" v="7065" actId="478"/>
          <ac:picMkLst>
            <pc:docMk/>
            <pc:sldMk cId="3341964526" sldId="256"/>
            <ac:picMk id="17" creationId="{8C97C0D7-E92C-015F-CFFC-539A86847F80}"/>
          </ac:picMkLst>
        </pc:picChg>
        <pc:picChg chg="add del mod">
          <ac:chgData name="Vib Kaul" userId="0c688c2d-5245-4fe1-9d95-65b28dc337b0" providerId="ADAL" clId="{9808644C-DAC9-4BC9-90C7-DBA62F722CF4}" dt="2026-05-27T06:07:39.002" v="7059" actId="478"/>
          <ac:picMkLst>
            <pc:docMk/>
            <pc:sldMk cId="3341964526" sldId="256"/>
            <ac:picMk id="27" creationId="{9CB1EC7E-8B25-B079-211E-AE317571FAE2}"/>
          </ac:picMkLst>
        </pc:picChg>
        <pc:picChg chg="del">
          <ac:chgData name="Vib Kaul" userId="0c688c2d-5245-4fe1-9d95-65b28dc337b0" providerId="ADAL" clId="{9808644C-DAC9-4BC9-90C7-DBA62F722CF4}" dt="2026-05-27T06:46:52.223" v="7078" actId="478"/>
          <ac:picMkLst>
            <pc:docMk/>
            <pc:sldMk cId="3341964526" sldId="256"/>
            <ac:picMk id="36" creationId="{27B68AEE-47DE-5BBC-EADE-952868CE9535}"/>
          </ac:picMkLst>
        </pc:picChg>
        <pc:picChg chg="del">
          <ac:chgData name="Vib Kaul" userId="0c688c2d-5245-4fe1-9d95-65b28dc337b0" providerId="ADAL" clId="{9808644C-DAC9-4BC9-90C7-DBA62F722CF4}" dt="2026-05-27T06:16:52.254" v="7062" actId="478"/>
          <ac:picMkLst>
            <pc:docMk/>
            <pc:sldMk cId="3341964526" sldId="256"/>
            <ac:picMk id="47" creationId="{90117753-ECDB-A651-B826-40C2369D2A50}"/>
          </ac:picMkLst>
        </pc:picChg>
        <pc:picChg chg="add mod">
          <ac:chgData name="Vib Kaul" userId="0c688c2d-5245-4fe1-9d95-65b28dc337b0" providerId="ADAL" clId="{9808644C-DAC9-4BC9-90C7-DBA62F722CF4}" dt="2026-05-27T06:07:44.126" v="7061" actId="1076"/>
          <ac:picMkLst>
            <pc:docMk/>
            <pc:sldMk cId="3341964526" sldId="256"/>
            <ac:picMk id="48" creationId="{829B32E7-F9B9-DD07-E3BF-FA1168D2C459}"/>
          </ac:picMkLst>
        </pc:picChg>
        <pc:picChg chg="add mod">
          <ac:chgData name="Vib Kaul" userId="0c688c2d-5245-4fe1-9d95-65b28dc337b0" providerId="ADAL" clId="{9808644C-DAC9-4BC9-90C7-DBA62F722CF4}" dt="2026-05-27T04:12:33.141" v="7055" actId="1076"/>
          <ac:picMkLst>
            <pc:docMk/>
            <pc:sldMk cId="3341964526" sldId="256"/>
            <ac:picMk id="51" creationId="{C5E8D667-1CED-2827-1507-3FBAD3133482}"/>
          </ac:picMkLst>
        </pc:picChg>
        <pc:picChg chg="add del mod">
          <ac:chgData name="Vib Kaul" userId="0c688c2d-5245-4fe1-9d95-65b28dc337b0" providerId="ADAL" clId="{9808644C-DAC9-4BC9-90C7-DBA62F722CF4}" dt="2026-05-27T06:16:52.254" v="7062" actId="478"/>
          <ac:picMkLst>
            <pc:docMk/>
            <pc:sldMk cId="3341964526" sldId="256"/>
            <ac:picMk id="52" creationId="{3D408BE1-A333-4821-3911-9C0F01943DC9}"/>
          </ac:picMkLst>
        </pc:picChg>
        <pc:picChg chg="del">
          <ac:chgData name="Vib Kaul" userId="0c688c2d-5245-4fe1-9d95-65b28dc337b0" providerId="ADAL" clId="{9808644C-DAC9-4BC9-90C7-DBA62F722CF4}" dt="2026-05-27T05:59:21.882" v="7056" actId="478"/>
          <ac:picMkLst>
            <pc:docMk/>
            <pc:sldMk cId="3341964526" sldId="256"/>
            <ac:picMk id="53" creationId="{B8A7DE3A-042C-FC46-8AE2-AA8399E6A11C}"/>
          </ac:picMkLst>
        </pc:picChg>
      </pc:sldChg>
      <pc:sldChg chg="addSp delSp modSp add mod">
        <pc:chgData name="Vib Kaul" userId="0c688c2d-5245-4fe1-9d95-65b28dc337b0" providerId="ADAL" clId="{9808644C-DAC9-4BC9-90C7-DBA62F722CF4}" dt="2026-05-27T06:52:12.719" v="7087" actId="1076"/>
        <pc:sldMkLst>
          <pc:docMk/>
          <pc:sldMk cId="3798126675" sldId="257"/>
        </pc:sldMkLst>
        <pc:spChg chg="add mod">
          <ac:chgData name="Vib Kaul" userId="0c688c2d-5245-4fe1-9d95-65b28dc337b0" providerId="ADAL" clId="{9808644C-DAC9-4BC9-90C7-DBA62F722CF4}" dt="2026-05-27T06:52:12.719" v="7087" actId="1076"/>
          <ac:spMkLst>
            <pc:docMk/>
            <pc:sldMk cId="3798126675" sldId="257"/>
            <ac:spMk id="2" creationId="{C505DA7C-30C9-1615-561B-36E5A65030A0}"/>
          </ac:spMkLst>
        </pc:spChg>
        <pc:spChg chg="del">
          <ac:chgData name="Vib Kaul" userId="0c688c2d-5245-4fe1-9d95-65b28dc337b0" providerId="ADAL" clId="{9808644C-DAC9-4BC9-90C7-DBA62F722CF4}" dt="2026-05-27T06:50:08.341" v="7085" actId="478"/>
          <ac:spMkLst>
            <pc:docMk/>
            <pc:sldMk cId="3798126675" sldId="257"/>
            <ac:spMk id="3" creationId="{5E5DD511-8D98-B4ED-7951-D3F63D52C205}"/>
          </ac:spMkLst>
        </pc:spChg>
        <pc:spChg chg="del">
          <ac:chgData name="Vib Kaul" userId="0c688c2d-5245-4fe1-9d95-65b28dc337b0" providerId="ADAL" clId="{9808644C-DAC9-4BC9-90C7-DBA62F722CF4}" dt="2026-05-27T06:50:08.341" v="7085" actId="478"/>
          <ac:spMkLst>
            <pc:docMk/>
            <pc:sldMk cId="3798126675" sldId="257"/>
            <ac:spMk id="5" creationId="{C600515F-7217-7053-C373-6128CCF62434}"/>
          </ac:spMkLst>
        </pc:spChg>
        <pc:spChg chg="del">
          <ac:chgData name="Vib Kaul" userId="0c688c2d-5245-4fe1-9d95-65b28dc337b0" providerId="ADAL" clId="{9808644C-DAC9-4BC9-90C7-DBA62F722CF4}" dt="2026-05-27T06:50:08.341" v="7085" actId="478"/>
          <ac:spMkLst>
            <pc:docMk/>
            <pc:sldMk cId="3798126675" sldId="257"/>
            <ac:spMk id="6" creationId="{5576B3D7-187F-0B0B-E474-A4300232EDB5}"/>
          </ac:spMkLst>
        </pc:spChg>
        <pc:spChg chg="del">
          <ac:chgData name="Vib Kaul" userId="0c688c2d-5245-4fe1-9d95-65b28dc337b0" providerId="ADAL" clId="{9808644C-DAC9-4BC9-90C7-DBA62F722CF4}" dt="2026-05-27T06:50:08.341" v="7085" actId="478"/>
          <ac:spMkLst>
            <pc:docMk/>
            <pc:sldMk cId="3798126675" sldId="257"/>
            <ac:spMk id="7" creationId="{0C7D1E8C-825A-4415-A699-457CF29B79CD}"/>
          </ac:spMkLst>
        </pc:spChg>
        <pc:spChg chg="del">
          <ac:chgData name="Vib Kaul" userId="0c688c2d-5245-4fe1-9d95-65b28dc337b0" providerId="ADAL" clId="{9808644C-DAC9-4BC9-90C7-DBA62F722CF4}" dt="2026-05-27T06:50:08.341" v="7085" actId="478"/>
          <ac:spMkLst>
            <pc:docMk/>
            <pc:sldMk cId="3798126675" sldId="257"/>
            <ac:spMk id="8" creationId="{1555D223-E39D-ED51-2746-720EA2D58D15}"/>
          </ac:spMkLst>
        </pc:spChg>
        <pc:spChg chg="del">
          <ac:chgData name="Vib Kaul" userId="0c688c2d-5245-4fe1-9d95-65b28dc337b0" providerId="ADAL" clId="{9808644C-DAC9-4BC9-90C7-DBA62F722CF4}" dt="2026-05-27T06:50:08.341" v="7085" actId="478"/>
          <ac:spMkLst>
            <pc:docMk/>
            <pc:sldMk cId="3798126675" sldId="257"/>
            <ac:spMk id="17" creationId="{EF14EDD7-F76A-C282-51E3-9702070EC09C}"/>
          </ac:spMkLst>
        </pc:spChg>
        <pc:spChg chg="del">
          <ac:chgData name="Vib Kaul" userId="0c688c2d-5245-4fe1-9d95-65b28dc337b0" providerId="ADAL" clId="{9808644C-DAC9-4BC9-90C7-DBA62F722CF4}" dt="2026-05-27T06:50:08.341" v="7085" actId="478"/>
          <ac:spMkLst>
            <pc:docMk/>
            <pc:sldMk cId="3798126675" sldId="257"/>
            <ac:spMk id="19" creationId="{8B03BCDC-5154-80BB-11CF-2D3B898A731D}"/>
          </ac:spMkLst>
        </pc:spChg>
        <pc:spChg chg="add mod">
          <ac:chgData name="Vib Kaul" userId="0c688c2d-5245-4fe1-9d95-65b28dc337b0" providerId="ADAL" clId="{9808644C-DAC9-4BC9-90C7-DBA62F722CF4}" dt="2026-05-27T06:52:12.719" v="7087" actId="1076"/>
          <ac:spMkLst>
            <pc:docMk/>
            <pc:sldMk cId="3798126675" sldId="257"/>
            <ac:spMk id="24" creationId="{233A587E-5BB4-0EE2-5981-CAEB3F4C1CAF}"/>
          </ac:spMkLst>
        </pc:spChg>
        <pc:spChg chg="add mod">
          <ac:chgData name="Vib Kaul" userId="0c688c2d-5245-4fe1-9d95-65b28dc337b0" providerId="ADAL" clId="{9808644C-DAC9-4BC9-90C7-DBA62F722CF4}" dt="2026-05-27T06:52:12.719" v="7087" actId="1076"/>
          <ac:spMkLst>
            <pc:docMk/>
            <pc:sldMk cId="3798126675" sldId="257"/>
            <ac:spMk id="25" creationId="{773BA1E9-D765-6A1B-364A-F8C583B2AD2B}"/>
          </ac:spMkLst>
        </pc:spChg>
        <pc:spChg chg="add mod">
          <ac:chgData name="Vib Kaul" userId="0c688c2d-5245-4fe1-9d95-65b28dc337b0" providerId="ADAL" clId="{9808644C-DAC9-4BC9-90C7-DBA62F722CF4}" dt="2026-05-27T06:52:12.719" v="7087" actId="1076"/>
          <ac:spMkLst>
            <pc:docMk/>
            <pc:sldMk cId="3798126675" sldId="257"/>
            <ac:spMk id="27" creationId="{36D3397D-F7B0-3C0D-3FAD-8852610DC7E6}"/>
          </ac:spMkLst>
        </pc:spChg>
        <pc:spChg chg="add mod">
          <ac:chgData name="Vib Kaul" userId="0c688c2d-5245-4fe1-9d95-65b28dc337b0" providerId="ADAL" clId="{9808644C-DAC9-4BC9-90C7-DBA62F722CF4}" dt="2026-05-27T06:52:12.719" v="7087" actId="1076"/>
          <ac:spMkLst>
            <pc:docMk/>
            <pc:sldMk cId="3798126675" sldId="257"/>
            <ac:spMk id="32" creationId="{FC11DB2D-9EF3-3E26-678C-19257D14F88F}"/>
          </ac:spMkLst>
        </pc:spChg>
        <pc:spChg chg="add mod">
          <ac:chgData name="Vib Kaul" userId="0c688c2d-5245-4fe1-9d95-65b28dc337b0" providerId="ADAL" clId="{9808644C-DAC9-4BC9-90C7-DBA62F722CF4}" dt="2026-05-27T06:52:12.719" v="7087" actId="1076"/>
          <ac:spMkLst>
            <pc:docMk/>
            <pc:sldMk cId="3798126675" sldId="257"/>
            <ac:spMk id="36" creationId="{EF2881F1-CBFF-1228-F0FF-AFC9F84FECB4}"/>
          </ac:spMkLst>
        </pc:spChg>
        <pc:spChg chg="add mod">
          <ac:chgData name="Vib Kaul" userId="0c688c2d-5245-4fe1-9d95-65b28dc337b0" providerId="ADAL" clId="{9808644C-DAC9-4BC9-90C7-DBA62F722CF4}" dt="2026-05-27T06:52:12.719" v="7087" actId="1076"/>
          <ac:spMkLst>
            <pc:docMk/>
            <pc:sldMk cId="3798126675" sldId="257"/>
            <ac:spMk id="40" creationId="{6740891D-CC31-DAB9-D5BC-B28DFE1CDBE1}"/>
          </ac:spMkLst>
        </pc:spChg>
        <pc:spChg chg="add mod">
          <ac:chgData name="Vib Kaul" userId="0c688c2d-5245-4fe1-9d95-65b28dc337b0" providerId="ADAL" clId="{9808644C-DAC9-4BC9-90C7-DBA62F722CF4}" dt="2026-05-27T06:52:12.719" v="7087" actId="1076"/>
          <ac:spMkLst>
            <pc:docMk/>
            <pc:sldMk cId="3798126675" sldId="257"/>
            <ac:spMk id="41" creationId="{E47C66D6-00D5-0F97-4D2C-3783CD0F18B4}"/>
          </ac:spMkLst>
        </pc:spChg>
        <pc:spChg chg="add mod">
          <ac:chgData name="Vib Kaul" userId="0c688c2d-5245-4fe1-9d95-65b28dc337b0" providerId="ADAL" clId="{9808644C-DAC9-4BC9-90C7-DBA62F722CF4}" dt="2026-05-27T06:52:12.719" v="7087" actId="1076"/>
          <ac:spMkLst>
            <pc:docMk/>
            <pc:sldMk cId="3798126675" sldId="257"/>
            <ac:spMk id="42" creationId="{03E87379-FBA9-9FA8-798F-3CF05FD5EB8F}"/>
          </ac:spMkLst>
        </pc:spChg>
        <pc:spChg chg="add mod">
          <ac:chgData name="Vib Kaul" userId="0c688c2d-5245-4fe1-9d95-65b28dc337b0" providerId="ADAL" clId="{9808644C-DAC9-4BC9-90C7-DBA62F722CF4}" dt="2026-05-27T06:52:12.719" v="7087" actId="1076"/>
          <ac:spMkLst>
            <pc:docMk/>
            <pc:sldMk cId="3798126675" sldId="257"/>
            <ac:spMk id="52" creationId="{BCC0D1E1-2F62-1CB0-F0E4-2EFE9628F93D}"/>
          </ac:spMkLst>
        </pc:spChg>
        <pc:spChg chg="del">
          <ac:chgData name="Vib Kaul" userId="0c688c2d-5245-4fe1-9d95-65b28dc337b0" providerId="ADAL" clId="{9808644C-DAC9-4BC9-90C7-DBA62F722CF4}" dt="2026-05-27T06:50:08.341" v="7085" actId="478"/>
          <ac:spMkLst>
            <pc:docMk/>
            <pc:sldMk cId="3798126675" sldId="257"/>
            <ac:spMk id="59" creationId="{2ACA54D1-1023-A3AB-48CB-E2D41F058007}"/>
          </ac:spMkLst>
        </pc:spChg>
        <pc:spChg chg="del">
          <ac:chgData name="Vib Kaul" userId="0c688c2d-5245-4fe1-9d95-65b28dc337b0" providerId="ADAL" clId="{9808644C-DAC9-4BC9-90C7-DBA62F722CF4}" dt="2026-05-27T06:50:08.341" v="7085" actId="478"/>
          <ac:spMkLst>
            <pc:docMk/>
            <pc:sldMk cId="3798126675" sldId="257"/>
            <ac:spMk id="64" creationId="{FBCD32D0-218D-6C76-AA93-71A79C1A85D3}"/>
          </ac:spMkLst>
        </pc:spChg>
        <pc:spChg chg="del">
          <ac:chgData name="Vib Kaul" userId="0c688c2d-5245-4fe1-9d95-65b28dc337b0" providerId="ADAL" clId="{9808644C-DAC9-4BC9-90C7-DBA62F722CF4}" dt="2026-05-27T06:50:08.341" v="7085" actId="478"/>
          <ac:spMkLst>
            <pc:docMk/>
            <pc:sldMk cId="3798126675" sldId="257"/>
            <ac:spMk id="65" creationId="{D1495C84-9991-0B3B-0D8E-9CA9FF1A4E3B}"/>
          </ac:spMkLst>
        </pc:spChg>
      </pc:sldChg>
    </pc:docChg>
  </pc:docChgLst>
  <pc:docChgLst>
    <pc:chgData name="Ana Ogier" userId="4c9a601e-e678-4cd7-a652-1d177b3b8c59" providerId="ADAL" clId="{8B82DAF2-A4BE-4BAA-A77E-81BAE6A14A71}"/>
    <pc:docChg chg="undo custSel addSld delSld modSld addSection delSection modSection">
      <pc:chgData name="Ana Ogier" userId="4c9a601e-e678-4cd7-a652-1d177b3b8c59" providerId="ADAL" clId="{8B82DAF2-A4BE-4BAA-A77E-81BAE6A14A71}" dt="2026-05-11T03:46:12.824" v="86" actId="47"/>
      <pc:docMkLst>
        <pc:docMk/>
      </pc:docMkLst>
      <pc:sldMasterChg chg="delSldLayout">
        <pc:chgData name="Ana Ogier" userId="4c9a601e-e678-4cd7-a652-1d177b3b8c59" providerId="ADAL" clId="{8B82DAF2-A4BE-4BAA-A77E-81BAE6A14A71}" dt="2026-05-11T03:38:25.318" v="79" actId="47"/>
        <pc:sldMasterMkLst>
          <pc:docMk/>
          <pc:sldMasterMk cId="4110544464" sldId="2147483839"/>
        </pc:sldMasterMkLst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B54FC44-C1CA-AB65-D970-93E97577E94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4E4877-844F-C793-EEEE-0F1F694C189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BAF7BD-89AA-4758-B77F-35B8737D0CFE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7A3B2B-81DA-A362-10F1-D6E8CE757D5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BFFADA-2D0B-1D3A-BDE6-B81AB22B0D9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5B5BA-D835-44CA-8F36-4B9345DE2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122071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6" name="Shape 289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897" name="Shape 289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11D679D-A44F-500F-E490-D7CDAB086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423251"/>
            <a:ext cx="15627096" cy="2990088"/>
          </a:xfrm>
        </p:spPr>
        <p:txBody>
          <a:bodyPr anchor="t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10000" b="0" i="0">
                <a:solidFill>
                  <a:srgbClr val="234BFF"/>
                </a:solidFill>
                <a:latin typeface="Founders Grotesk Light" panose="020B0303030202060203" pitchFamily="34" charset="77"/>
              </a:defRPr>
            </a:lvl1pPr>
          </a:lstStyle>
          <a:p>
            <a:pPr lvl="0"/>
            <a:r>
              <a:rPr lang="en-US"/>
              <a:t>Presentation title text</a:t>
            </a:r>
            <a:br>
              <a:rPr lang="en-US"/>
            </a:br>
            <a:r>
              <a:rPr lang="en-US"/>
              <a:t>Subtitle here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43EEB8BE-171F-08C5-E0EE-59AC0939CA42}"/>
              </a:ext>
            </a:extLst>
          </p:cNvPr>
          <p:cNvSpPr>
            <a:spLocks noGrp="1"/>
          </p:cNvSpPr>
          <p:nvPr>
            <p:ph type="body" sz="half" idx="112" hasCustomPrompt="1"/>
          </p:nvPr>
        </p:nvSpPr>
        <p:spPr>
          <a:xfrm>
            <a:off x="537007" y="12189446"/>
            <a:ext cx="4279392" cy="107899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lnSpc>
                <a:spcPct val="90000"/>
              </a:lnSpc>
              <a:buFont typeface="Arial" panose="020B0604020202020204" pitchFamily="34" charset="0"/>
              <a:buNone/>
              <a:defRPr lang="pt-BR" sz="2000" b="0" spc="-39" dirty="0">
                <a:ea typeface="Helvetica Neue Medium"/>
                <a:cs typeface="Helvetica Neue Medium"/>
              </a:defRPr>
            </a:lvl1pPr>
          </a:lstStyle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Name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Title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Department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A26C86-3FF7-AEAD-C975-484C03C3B83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7638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of content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0CF915-91FE-77C1-8BBA-39C5550140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508000"/>
            <a:ext cx="4460025" cy="103412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US" sz="3400" b="0" spc="-180" dirty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96" name="Rounded Rectangle"/>
          <p:cNvSpPr>
            <a:spLocks noGrp="1"/>
          </p:cNvSpPr>
          <p:nvPr>
            <p:ph type="body" idx="22" hasCustomPrompt="1"/>
          </p:nvPr>
        </p:nvSpPr>
        <p:spPr>
          <a:xfrm>
            <a:off x="8982233" y="508000"/>
            <a:ext cx="14864846" cy="12700000"/>
          </a:xfrm>
          <a:prstGeom prst="roundRect">
            <a:avLst>
              <a:gd name="adj" fmla="val 1524"/>
            </a:avLst>
          </a:prstGeom>
          <a:solidFill>
            <a:srgbClr val="000000">
              <a:alpha val="4538"/>
            </a:srgbClr>
          </a:solidFill>
        </p:spPr>
        <p:txBody>
          <a:bodyPr anchor="ctr">
            <a:noAutofit/>
          </a:bodyPr>
          <a:lstStyle>
            <a:lvl1pPr marL="457200" indent="-457200">
              <a:buFont typeface="Arial" panose="020B0604020202020204" pitchFamily="34" charset="0"/>
              <a:buChar char="•"/>
              <a:defRPr/>
            </a:lvl1pPr>
          </a:lstStyle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 lang="sv-SE"/>
              <a:t> </a:t>
            </a:r>
            <a:endParaRPr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F93CC99A-81C8-1791-FB44-4F4EC9930A1F}"/>
              </a:ext>
            </a:extLst>
          </p:cNvPr>
          <p:cNvSpPr>
            <a:spLocks noGrp="1"/>
          </p:cNvSpPr>
          <p:nvPr>
            <p:ph type="body" sz="half" idx="114" hasCustomPrompt="1"/>
          </p:nvPr>
        </p:nvSpPr>
        <p:spPr>
          <a:xfrm>
            <a:off x="9817359" y="1028612"/>
            <a:ext cx="4460024" cy="667489"/>
          </a:xfrm>
          <a:prstGeom prst="rect">
            <a:avLst/>
          </a:prstGeom>
        </p:spPr>
        <p:txBody>
          <a:bodyPr vert="horz" wrap="square" lIns="71437" tIns="71437" rIns="71437" bIns="71437" rtlCol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3400" b="0" i="0" u="none" strike="noStrike" cap="none" spc="-102" baseline="0" dirty="0" smtClean="0">
                <a:solidFill>
                  <a:srgbClr val="1A1A1A"/>
                </a:solidFill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1531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fr-FR"/>
              <a:t>Content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9F8CD24D-7BC1-F63A-6D74-9EFE2A666C70}"/>
              </a:ext>
            </a:extLst>
          </p:cNvPr>
          <p:cNvSpPr>
            <a:spLocks noGrp="1"/>
          </p:cNvSpPr>
          <p:nvPr>
            <p:ph type="body" sz="half" idx="115" hasCustomPrompt="1"/>
          </p:nvPr>
        </p:nvSpPr>
        <p:spPr>
          <a:xfrm>
            <a:off x="18689510" y="1028612"/>
            <a:ext cx="4460024" cy="5899691"/>
          </a:xfrm>
          <a:prstGeom prst="rect">
            <a:avLst/>
          </a:prstGeom>
        </p:spPr>
        <p:txBody>
          <a:bodyPr vert="horz" wrap="square" lIns="71437" tIns="71437" rIns="71437" bIns="71437" rtlCol="0" anchor="ctr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fr-FR" sz="3400" b="0" spc="-59" dirty="0" smtClean="0">
                <a:solidFill>
                  <a:schemeClr val="tx2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 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endParaRPr lang="fr-FR"/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7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8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9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10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11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12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13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14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15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20E8AB46-5E62-74DE-AF29-82B2B75C19C3}"/>
              </a:ext>
            </a:extLst>
          </p:cNvPr>
          <p:cNvSpPr>
            <a:spLocks noGrp="1"/>
          </p:cNvSpPr>
          <p:nvPr>
            <p:ph type="body" sz="half" idx="112" hasCustomPrompt="1"/>
          </p:nvPr>
        </p:nvSpPr>
        <p:spPr>
          <a:xfrm>
            <a:off x="537007" y="11132312"/>
            <a:ext cx="7626010" cy="209211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lnSpc>
                <a:spcPct val="90000"/>
              </a:lnSpc>
              <a:buFont typeface="Arial" panose="020B0604020202020204" pitchFamily="34" charset="0"/>
              <a:buNone/>
              <a:defRPr lang="pt-BR" sz="2400" b="0" spc="-39" dirty="0">
                <a:solidFill>
                  <a:schemeClr val="tx2"/>
                </a:solidFill>
                <a:ea typeface="Helvetica Neue Medium"/>
                <a:cs typeface="Helvetica Neue Medium"/>
              </a:defRPr>
            </a:lvl1pPr>
          </a:lstStyle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Lorem ipsum </a:t>
            </a:r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, </a:t>
            </a:r>
            <a:r>
              <a:rPr lang="en-GB" err="1"/>
              <a:t>consectetur</a:t>
            </a:r>
            <a:r>
              <a:rPr lang="en-GB"/>
              <a:t> </a:t>
            </a:r>
            <a:r>
              <a:rPr lang="en-GB" err="1"/>
              <a:t>adipiscing</a:t>
            </a:r>
            <a:r>
              <a:rPr lang="en-GB"/>
              <a:t> </a:t>
            </a:r>
            <a:r>
              <a:rPr lang="en-GB" err="1"/>
              <a:t>elit</a:t>
            </a:r>
            <a:r>
              <a:rPr lang="en-GB"/>
              <a:t>, </a:t>
            </a:r>
            <a:r>
              <a:rPr lang="en-GB" err="1"/>
              <a:t>sed</a:t>
            </a:r>
            <a:r>
              <a:rPr lang="en-GB"/>
              <a:t> do </a:t>
            </a:r>
            <a:r>
              <a:rPr lang="en-GB" err="1"/>
              <a:t>eiusmod</a:t>
            </a:r>
            <a:r>
              <a:rPr lang="en-GB"/>
              <a:t> </a:t>
            </a:r>
            <a:r>
              <a:rPr lang="en-GB" err="1"/>
              <a:t>tempor</a:t>
            </a:r>
            <a:r>
              <a:rPr lang="en-GB"/>
              <a:t> </a:t>
            </a:r>
            <a:r>
              <a:rPr lang="en-GB" err="1"/>
              <a:t>incididunt</a:t>
            </a:r>
            <a:r>
              <a:rPr lang="en-GB"/>
              <a:t> </a:t>
            </a:r>
            <a:r>
              <a:rPr lang="en-GB" err="1"/>
              <a:t>ut</a:t>
            </a:r>
            <a:r>
              <a:rPr lang="en-GB"/>
              <a:t> labore et dolore magna </a:t>
            </a:r>
            <a:r>
              <a:rPr lang="en-GB" err="1"/>
              <a:t>aliqua</a:t>
            </a:r>
            <a:r>
              <a:rPr lang="en-GB"/>
              <a:t>. Ut </a:t>
            </a:r>
            <a:r>
              <a:rPr lang="en-GB" err="1"/>
              <a:t>enim</a:t>
            </a:r>
            <a:r>
              <a:rPr lang="en-GB"/>
              <a:t> ad minim </a:t>
            </a:r>
            <a:r>
              <a:rPr lang="en-GB" err="1"/>
              <a:t>veniam</a:t>
            </a:r>
            <a:r>
              <a:rPr lang="en-GB"/>
              <a:t>, </a:t>
            </a:r>
            <a:r>
              <a:rPr lang="en-GB" err="1"/>
              <a:t>quis</a:t>
            </a:r>
            <a:r>
              <a:rPr lang="en-GB"/>
              <a:t> </a:t>
            </a:r>
            <a:r>
              <a:rPr lang="en-GB" err="1"/>
              <a:t>nostrud</a:t>
            </a:r>
            <a:r>
              <a:rPr lang="en-GB"/>
              <a:t> exercitation </a:t>
            </a:r>
            <a:r>
              <a:rPr lang="en-GB" err="1"/>
              <a:t>ullamco</a:t>
            </a:r>
            <a:r>
              <a:rPr lang="en-GB"/>
              <a:t> </a:t>
            </a:r>
            <a:r>
              <a:rPr lang="en-GB" err="1"/>
              <a:t>laboris</a:t>
            </a:r>
            <a:r>
              <a:rPr lang="en-GB"/>
              <a:t> nisi </a:t>
            </a:r>
            <a:r>
              <a:rPr lang="en-GB" err="1"/>
              <a:t>ut</a:t>
            </a:r>
            <a:r>
              <a:rPr lang="en-GB"/>
              <a:t> </a:t>
            </a:r>
            <a:r>
              <a:rPr lang="en-GB" err="1"/>
              <a:t>aliquip</a:t>
            </a:r>
            <a:r>
              <a:rPr lang="en-GB"/>
              <a:t> ex </a:t>
            </a:r>
            <a:r>
              <a:rPr lang="en-GB" err="1"/>
              <a:t>ea</a:t>
            </a:r>
            <a:r>
              <a:rPr lang="en-GB"/>
              <a:t> </a:t>
            </a:r>
            <a:r>
              <a:rPr lang="en-GB" err="1"/>
              <a:t>commodo</a:t>
            </a:r>
            <a:r>
              <a:rPr lang="en-GB"/>
              <a:t> </a:t>
            </a:r>
            <a:r>
              <a:rPr lang="en-GB" err="1"/>
              <a:t>consequat</a:t>
            </a:r>
            <a:r>
              <a:rPr lang="en-GB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9710415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 imgs grid + body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3FD8DBC4-2E85-6AC9-CE5C-C773F514D6F4}"/>
              </a:ext>
            </a:extLst>
          </p:cNvPr>
          <p:cNvSpPr>
            <a:spLocks noGrp="1"/>
          </p:cNvSpPr>
          <p:nvPr>
            <p:ph type="pic" sz="quarter" idx="71" hasCustomPrompt="1"/>
          </p:nvPr>
        </p:nvSpPr>
        <p:spPr>
          <a:xfrm>
            <a:off x="537543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12867C58-88D7-0ADC-0263-C2CB01967202}"/>
              </a:ext>
            </a:extLst>
          </p:cNvPr>
          <p:cNvSpPr>
            <a:spLocks noGrp="1"/>
          </p:cNvSpPr>
          <p:nvPr>
            <p:ph type="pic" sz="quarter" idx="77" hasCustomPrompt="1"/>
          </p:nvPr>
        </p:nvSpPr>
        <p:spPr>
          <a:xfrm>
            <a:off x="537543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92D24E0B-263C-1628-DC0D-79CCBD4FFD2A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7543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E51C8F3A-2B79-8F8B-D015-84B3D0B12E2D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8405774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43E0E54-F31F-6511-909C-22D098484BF0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8405774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7EA7AE6A-6F0F-BB40-A8E2-9B11ACCE4298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8405774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2CE30B59-8BEE-BCD2-F71F-C66A89B6DA15}"/>
              </a:ext>
            </a:extLst>
          </p:cNvPr>
          <p:cNvSpPr>
            <a:spLocks noGrp="1"/>
          </p:cNvSpPr>
          <p:nvPr>
            <p:ph type="pic" sz="quarter" idx="75" hasCustomPrompt="1"/>
          </p:nvPr>
        </p:nvSpPr>
        <p:spPr>
          <a:xfrm>
            <a:off x="16271410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7AF8CB07-22E9-B304-F825-39A76DC9D7BD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16271410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AF0E5342-BC57-8AF4-CE27-409FA11E58B6}"/>
              </a:ext>
            </a:extLst>
          </p:cNvPr>
          <p:cNvSpPr>
            <a:spLocks noGrp="1"/>
          </p:cNvSpPr>
          <p:nvPr>
            <p:ph type="pic" sz="quarter" idx="87" hasCustomPrompt="1"/>
          </p:nvPr>
        </p:nvSpPr>
        <p:spPr>
          <a:xfrm>
            <a:off x="16271410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8FEF1653-F744-6703-2082-8FFDCCE1E034}"/>
              </a:ext>
            </a:extLst>
          </p:cNvPr>
          <p:cNvSpPr>
            <a:spLocks noGrp="1"/>
          </p:cNvSpPr>
          <p:nvPr>
            <p:ph type="body" sz="half" idx="76" hasCustomPrompt="1"/>
          </p:nvPr>
        </p:nvSpPr>
        <p:spPr>
          <a:xfrm>
            <a:off x="4474249" y="501313"/>
            <a:ext cx="3630168" cy="243230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55056D5B-17B9-79B1-8153-016DABF0F334}"/>
              </a:ext>
            </a:extLst>
          </p:cNvPr>
          <p:cNvSpPr>
            <a:spLocks noGrp="1"/>
          </p:cNvSpPr>
          <p:nvPr>
            <p:ph type="body" sz="half" idx="96" hasCustomPrompt="1"/>
          </p:nvPr>
        </p:nvSpPr>
        <p:spPr>
          <a:xfrm>
            <a:off x="12345468" y="501313"/>
            <a:ext cx="3630168" cy="243230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D64DB174-F863-F461-E640-0F9BB60FCF00}"/>
              </a:ext>
            </a:extLst>
          </p:cNvPr>
          <p:cNvSpPr>
            <a:spLocks noGrp="1"/>
          </p:cNvSpPr>
          <p:nvPr>
            <p:ph type="body" sz="half" idx="97" hasCustomPrompt="1"/>
          </p:nvPr>
        </p:nvSpPr>
        <p:spPr>
          <a:xfrm>
            <a:off x="20211105" y="501313"/>
            <a:ext cx="3630168" cy="243230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77C070A0-A7B1-1041-3228-FCB1DF01E507}"/>
              </a:ext>
            </a:extLst>
          </p:cNvPr>
          <p:cNvSpPr>
            <a:spLocks noGrp="1"/>
          </p:cNvSpPr>
          <p:nvPr>
            <p:ph type="body" sz="half" idx="98" hasCustomPrompt="1"/>
          </p:nvPr>
        </p:nvSpPr>
        <p:spPr>
          <a:xfrm>
            <a:off x="4474249" y="4839415"/>
            <a:ext cx="3630168" cy="243230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BF45B570-FFE0-BC12-9AC3-990D3B7CE938}"/>
              </a:ext>
            </a:extLst>
          </p:cNvPr>
          <p:cNvSpPr>
            <a:spLocks noGrp="1"/>
          </p:cNvSpPr>
          <p:nvPr>
            <p:ph type="body" sz="half" idx="99" hasCustomPrompt="1"/>
          </p:nvPr>
        </p:nvSpPr>
        <p:spPr>
          <a:xfrm>
            <a:off x="12345468" y="4839415"/>
            <a:ext cx="3630168" cy="243230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E282D956-3447-52FC-8247-46878972636A}"/>
              </a:ext>
            </a:extLst>
          </p:cNvPr>
          <p:cNvSpPr>
            <a:spLocks noGrp="1"/>
          </p:cNvSpPr>
          <p:nvPr>
            <p:ph type="body" sz="half" idx="100" hasCustomPrompt="1"/>
          </p:nvPr>
        </p:nvSpPr>
        <p:spPr>
          <a:xfrm>
            <a:off x="20211105" y="4839415"/>
            <a:ext cx="3630168" cy="243230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A4F58137-C12A-57CF-C1D4-8D7320BDED23}"/>
              </a:ext>
            </a:extLst>
          </p:cNvPr>
          <p:cNvSpPr>
            <a:spLocks noGrp="1"/>
          </p:cNvSpPr>
          <p:nvPr>
            <p:ph type="body" sz="half" idx="101" hasCustomPrompt="1"/>
          </p:nvPr>
        </p:nvSpPr>
        <p:spPr>
          <a:xfrm>
            <a:off x="4474249" y="9176964"/>
            <a:ext cx="3630168" cy="243230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3CDE95EE-546E-1F28-7FE5-4BE794F514EE}"/>
              </a:ext>
            </a:extLst>
          </p:cNvPr>
          <p:cNvSpPr>
            <a:spLocks noGrp="1"/>
          </p:cNvSpPr>
          <p:nvPr>
            <p:ph type="body" sz="half" idx="102" hasCustomPrompt="1"/>
          </p:nvPr>
        </p:nvSpPr>
        <p:spPr>
          <a:xfrm>
            <a:off x="12345468" y="9176964"/>
            <a:ext cx="3630168" cy="243230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4673BC73-9A63-23A3-3B0C-AF8FDFFFCF5D}"/>
              </a:ext>
            </a:extLst>
          </p:cNvPr>
          <p:cNvSpPr>
            <a:spLocks noGrp="1"/>
          </p:cNvSpPr>
          <p:nvPr>
            <p:ph type="body" sz="half" idx="103" hasCustomPrompt="1"/>
          </p:nvPr>
        </p:nvSpPr>
        <p:spPr>
          <a:xfrm>
            <a:off x="20211105" y="9176964"/>
            <a:ext cx="3630168" cy="243230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610D999-1BD8-9716-40BC-BF1CC79D5C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49161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3 img se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AB71248-984F-D829-0CC2-6F1CC0157EC3}"/>
              </a:ext>
            </a:extLst>
          </p:cNvPr>
          <p:cNvSpPr>
            <a:spLocks noGrp="1"/>
          </p:cNvSpPr>
          <p:nvPr>
            <p:ph type="body" sz="half" idx="76" hasCustomPrompt="1"/>
          </p:nvPr>
        </p:nvSpPr>
        <p:spPr>
          <a:xfrm>
            <a:off x="6433797" y="10656670"/>
            <a:ext cx="5623560" cy="17556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14D33954-73F8-2DE8-C5AA-D89EAB997833}"/>
              </a:ext>
            </a:extLst>
          </p:cNvPr>
          <p:cNvSpPr>
            <a:spLocks noGrp="1"/>
          </p:cNvSpPr>
          <p:nvPr>
            <p:ph type="body" sz="half" idx="82" hasCustomPrompt="1"/>
          </p:nvPr>
        </p:nvSpPr>
        <p:spPr>
          <a:xfrm>
            <a:off x="12330045" y="10656670"/>
            <a:ext cx="5623560" cy="17556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5D9C72-BA0F-69A8-F388-A6837082F7C1}"/>
              </a:ext>
            </a:extLst>
          </p:cNvPr>
          <p:cNvSpPr>
            <a:spLocks noGrp="1"/>
          </p:cNvSpPr>
          <p:nvPr>
            <p:ph type="body" sz="half" idx="83" hasCustomPrompt="1"/>
          </p:nvPr>
        </p:nvSpPr>
        <p:spPr>
          <a:xfrm>
            <a:off x="18223567" y="10656670"/>
            <a:ext cx="5623560" cy="17556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AAE1203E-6831-EE1D-6D0D-9310DEC12DDE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2074844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C702D9B-5872-128E-638F-FDD72C8C31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F4522BB8-CBA6-1DFF-520C-F83AC21D3A30}"/>
              </a:ext>
            </a:extLst>
          </p:cNvPr>
          <p:cNvSpPr>
            <a:spLocks noGrp="1"/>
          </p:cNvSpPr>
          <p:nvPr>
            <p:ph type="body" sz="half" idx="86" hasCustomPrompt="1"/>
          </p:nvPr>
        </p:nvSpPr>
        <p:spPr>
          <a:xfrm>
            <a:off x="537007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234BFF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7A6EEAD-6A17-7795-DF30-A05CB78A3EBC}"/>
              </a:ext>
            </a:extLst>
          </p:cNvPr>
          <p:cNvSpPr>
            <a:spLocks noGrp="1"/>
          </p:cNvSpPr>
          <p:nvPr>
            <p:ph type="body" sz="half" idx="87" hasCustomPrompt="1"/>
          </p:nvPr>
        </p:nvSpPr>
        <p:spPr>
          <a:xfrm>
            <a:off x="2121623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240EA5EA-C550-1E77-25AF-6FEFFB957C57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18227376" y="508000"/>
            <a:ext cx="5610315" cy="9795368"/>
          </a:xfrm>
          <a:prstGeom prst="roundRect">
            <a:avLst>
              <a:gd name="adj" fmla="val 49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923935F-5FBA-671A-A9FD-AA1A20999208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6433797" y="508000"/>
            <a:ext cx="5610315" cy="9795368"/>
          </a:xfrm>
          <a:prstGeom prst="roundRect">
            <a:avLst>
              <a:gd name="adj" fmla="val 49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70880212-161E-5374-F2A3-2FA3B19693DE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12330587" y="508000"/>
            <a:ext cx="5610315" cy="9795368"/>
          </a:xfrm>
          <a:prstGeom prst="roundRect">
            <a:avLst>
              <a:gd name="adj" fmla="val 49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0D89CED-5159-E40D-9775-A2BECB9AD4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75609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3 img sections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F9A8D77F-FD1C-282F-0C0F-294E36108331}"/>
              </a:ext>
            </a:extLst>
          </p:cNvPr>
          <p:cNvSpPr>
            <a:spLocks noGrp="1"/>
          </p:cNvSpPr>
          <p:nvPr>
            <p:ph type="body" sz="half" idx="76" hasCustomPrompt="1"/>
          </p:nvPr>
        </p:nvSpPr>
        <p:spPr>
          <a:xfrm>
            <a:off x="6433797" y="10656670"/>
            <a:ext cx="5623560" cy="17556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D58BD122-9E43-1327-F524-E8D7CC4E582B}"/>
              </a:ext>
            </a:extLst>
          </p:cNvPr>
          <p:cNvSpPr>
            <a:spLocks noGrp="1"/>
          </p:cNvSpPr>
          <p:nvPr>
            <p:ph type="body" sz="half" idx="82" hasCustomPrompt="1"/>
          </p:nvPr>
        </p:nvSpPr>
        <p:spPr>
          <a:xfrm>
            <a:off x="12330045" y="10656670"/>
            <a:ext cx="5623560" cy="17556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D0AE1258-8CEA-422D-767E-F324203DC813}"/>
              </a:ext>
            </a:extLst>
          </p:cNvPr>
          <p:cNvSpPr>
            <a:spLocks noGrp="1"/>
          </p:cNvSpPr>
          <p:nvPr>
            <p:ph type="body" sz="half" idx="83" hasCustomPrompt="1"/>
          </p:nvPr>
        </p:nvSpPr>
        <p:spPr>
          <a:xfrm>
            <a:off x="18223567" y="10656670"/>
            <a:ext cx="5623560" cy="17556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6F8B72DA-A670-FDAA-5980-C7F1ED5EEA72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2074844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4D18A73E-CD31-9DA8-AE21-C2705B2A2D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DCA6DE7E-1959-74E4-170A-A045146D025A}"/>
              </a:ext>
            </a:extLst>
          </p:cNvPr>
          <p:cNvSpPr>
            <a:spLocks noGrp="1"/>
          </p:cNvSpPr>
          <p:nvPr>
            <p:ph type="body" sz="half" idx="86" hasCustomPrompt="1"/>
          </p:nvPr>
        </p:nvSpPr>
        <p:spPr>
          <a:xfrm>
            <a:off x="537007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F4C5846B-BBF5-9905-6AC5-8FF23E69D9C8}"/>
              </a:ext>
            </a:extLst>
          </p:cNvPr>
          <p:cNvSpPr>
            <a:spLocks noGrp="1"/>
          </p:cNvSpPr>
          <p:nvPr>
            <p:ph type="body" sz="half" idx="87" hasCustomPrompt="1"/>
          </p:nvPr>
        </p:nvSpPr>
        <p:spPr>
          <a:xfrm>
            <a:off x="2121623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00B0F0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4413ED02-614D-CA29-493F-3CBDA7CF67EC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18227376" y="508000"/>
            <a:ext cx="5610315" cy="9795368"/>
          </a:xfrm>
          <a:prstGeom prst="roundRect">
            <a:avLst>
              <a:gd name="adj" fmla="val 49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D5FBC6A7-928D-801F-C791-C8DE6809EACA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6433797" y="508000"/>
            <a:ext cx="5610315" cy="9795368"/>
          </a:xfrm>
          <a:prstGeom prst="roundRect">
            <a:avLst>
              <a:gd name="adj" fmla="val 49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D3EBD3D-E212-D912-227D-BE7B52EE494A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12330587" y="508000"/>
            <a:ext cx="5610315" cy="9795368"/>
          </a:xfrm>
          <a:prstGeom prst="roundRect">
            <a:avLst>
              <a:gd name="adj" fmla="val 49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49D430A-73C5-EA48-8840-3C0C1618AA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16241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3 img sections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886AB860-5ABB-F37A-473B-56E6FF1C6631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18227376" y="508000"/>
            <a:ext cx="5610315" cy="9795368"/>
          </a:xfrm>
          <a:prstGeom prst="roundRect">
            <a:avLst>
              <a:gd name="adj" fmla="val 49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EF04B664-2825-FF46-E0DB-274030132136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6433797" y="508000"/>
            <a:ext cx="5610315" cy="9795368"/>
          </a:xfrm>
          <a:prstGeom prst="roundRect">
            <a:avLst>
              <a:gd name="adj" fmla="val 49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275F3C62-232D-13AD-A4B4-45B1BED31763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12330587" y="508000"/>
            <a:ext cx="5610315" cy="9795368"/>
          </a:xfrm>
          <a:prstGeom prst="roundRect">
            <a:avLst>
              <a:gd name="adj" fmla="val 49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DB802E62-FD67-7969-A848-06FFE645BC63}"/>
              </a:ext>
            </a:extLst>
          </p:cNvPr>
          <p:cNvSpPr>
            <a:spLocks noGrp="1"/>
          </p:cNvSpPr>
          <p:nvPr>
            <p:ph type="body" sz="half" idx="76" hasCustomPrompt="1"/>
          </p:nvPr>
        </p:nvSpPr>
        <p:spPr>
          <a:xfrm>
            <a:off x="6433797" y="10656670"/>
            <a:ext cx="5623560" cy="17556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5A772610-6DD4-2828-E29A-509F4D52A438}"/>
              </a:ext>
            </a:extLst>
          </p:cNvPr>
          <p:cNvSpPr>
            <a:spLocks noGrp="1"/>
          </p:cNvSpPr>
          <p:nvPr>
            <p:ph type="body" sz="half" idx="82" hasCustomPrompt="1"/>
          </p:nvPr>
        </p:nvSpPr>
        <p:spPr>
          <a:xfrm>
            <a:off x="12330045" y="10656670"/>
            <a:ext cx="5623560" cy="17556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DF612E53-93B3-0241-EF7B-961DC5D2AED4}"/>
              </a:ext>
            </a:extLst>
          </p:cNvPr>
          <p:cNvSpPr>
            <a:spLocks noGrp="1"/>
          </p:cNvSpPr>
          <p:nvPr>
            <p:ph type="body" sz="half" idx="83" hasCustomPrompt="1"/>
          </p:nvPr>
        </p:nvSpPr>
        <p:spPr>
          <a:xfrm>
            <a:off x="18223567" y="10656670"/>
            <a:ext cx="5623560" cy="17556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EE6F7B7F-7630-EE00-E7BA-E641817F157D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2074844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7FC4FF02-62A2-C129-4569-CE99D7CA91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1F19CD-5DF9-C7C9-19B5-6A2BDD377AB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278C7969-108B-21A6-B0C4-9FB48C003D78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537007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F7044993-7D68-D557-725E-95733995D551}"/>
              </a:ext>
            </a:extLst>
          </p:cNvPr>
          <p:cNvSpPr>
            <a:spLocks noGrp="1"/>
          </p:cNvSpPr>
          <p:nvPr>
            <p:ph type="body" sz="half" idx="89" hasCustomPrompt="1"/>
          </p:nvPr>
        </p:nvSpPr>
        <p:spPr>
          <a:xfrm>
            <a:off x="2121623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234BFF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</p:spTree>
    <p:extLst>
      <p:ext uri="{BB962C8B-B14F-4D97-AF65-F5344CB8AC3E}">
        <p14:creationId xmlns:p14="http://schemas.microsoft.com/office/powerpoint/2010/main" val="237252639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3 img section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758DE5B9-4F0E-D057-A0DD-6A8E277B523E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2074844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0F2D561-6318-7DD0-C026-24747F803E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1DB950D1-53BC-8009-2780-EB52D77A53CA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6433797" y="507999"/>
            <a:ext cx="5610315" cy="12715081"/>
          </a:xfrm>
          <a:prstGeom prst="roundRect">
            <a:avLst>
              <a:gd name="adj" fmla="val 49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F9E33523-800B-53D9-DCD3-2472570F4B3B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18227376" y="508000"/>
            <a:ext cx="5610315" cy="12715080"/>
          </a:xfrm>
          <a:prstGeom prst="roundRect">
            <a:avLst>
              <a:gd name="adj" fmla="val 49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49754D9-6DA1-9738-2D13-0E2E3E093E76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12330587" y="508000"/>
            <a:ext cx="5610315" cy="12715080"/>
          </a:xfrm>
          <a:prstGeom prst="roundRect">
            <a:avLst>
              <a:gd name="adj" fmla="val 49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07E552-A8FA-A1EF-03E5-F73CE93F0BF6}"/>
              </a:ext>
            </a:extLst>
          </p:cNvPr>
          <p:cNvSpPr>
            <a:spLocks noGrp="1"/>
          </p:cNvSpPr>
          <p:nvPr>
            <p:ph type="body" sz="half" idx="86" hasCustomPrompt="1"/>
          </p:nvPr>
        </p:nvSpPr>
        <p:spPr>
          <a:xfrm>
            <a:off x="537007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234BFF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036C989F-6FB0-6ACE-3C67-D5E64BA9264F}"/>
              </a:ext>
            </a:extLst>
          </p:cNvPr>
          <p:cNvSpPr>
            <a:spLocks noGrp="1"/>
          </p:cNvSpPr>
          <p:nvPr>
            <p:ph type="body" sz="half" idx="87" hasCustomPrompt="1"/>
          </p:nvPr>
        </p:nvSpPr>
        <p:spPr>
          <a:xfrm>
            <a:off x="2121623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</p:spTree>
    <p:extLst>
      <p:ext uri="{BB962C8B-B14F-4D97-AF65-F5344CB8AC3E}">
        <p14:creationId xmlns:p14="http://schemas.microsoft.com/office/powerpoint/2010/main" val="2820226371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3 img sections 2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012ECD6-D45D-CB46-C71D-1ACFCDF266D5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2074844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CB281C8-2484-EB18-2413-3D3C7F5D97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863D3828-DA79-E04A-490C-F959A60EF792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6433797" y="507999"/>
            <a:ext cx="5610315" cy="12715081"/>
          </a:xfrm>
          <a:prstGeom prst="roundRect">
            <a:avLst>
              <a:gd name="adj" fmla="val 49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F9A53ECE-BCEB-134C-B030-31BC3B871B01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18227376" y="508000"/>
            <a:ext cx="5610315" cy="12715080"/>
          </a:xfrm>
          <a:prstGeom prst="roundRect">
            <a:avLst>
              <a:gd name="adj" fmla="val 49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2BE67277-940F-C2C9-BE4A-4ABA284576D9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12330587" y="508000"/>
            <a:ext cx="5610315" cy="12715080"/>
          </a:xfrm>
          <a:prstGeom prst="roundRect">
            <a:avLst>
              <a:gd name="adj" fmla="val 49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2AC03F02-406C-691E-81CB-37FDD3123E52}"/>
              </a:ext>
            </a:extLst>
          </p:cNvPr>
          <p:cNvSpPr>
            <a:spLocks noGrp="1"/>
          </p:cNvSpPr>
          <p:nvPr>
            <p:ph type="body" sz="half" idx="86" hasCustomPrompt="1"/>
          </p:nvPr>
        </p:nvSpPr>
        <p:spPr>
          <a:xfrm>
            <a:off x="537007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F448A3D6-1575-CC06-DDC3-E7C5391F7435}"/>
              </a:ext>
            </a:extLst>
          </p:cNvPr>
          <p:cNvSpPr>
            <a:spLocks noGrp="1"/>
          </p:cNvSpPr>
          <p:nvPr>
            <p:ph type="body" sz="half" idx="87" hasCustomPrompt="1"/>
          </p:nvPr>
        </p:nvSpPr>
        <p:spPr>
          <a:xfrm>
            <a:off x="2121623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00B0F0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</p:spTree>
    <p:extLst>
      <p:ext uri="{BB962C8B-B14F-4D97-AF65-F5344CB8AC3E}">
        <p14:creationId xmlns:p14="http://schemas.microsoft.com/office/powerpoint/2010/main" val="2946158678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3 img sections 2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9594C6CA-B244-CB7A-EC1B-8DA3B0D166B6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6433797" y="507999"/>
            <a:ext cx="5610315" cy="12715081"/>
          </a:xfrm>
          <a:prstGeom prst="roundRect">
            <a:avLst>
              <a:gd name="adj" fmla="val 49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37B5A7D-9C27-CA4F-8B64-9691E618E46A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18227376" y="508000"/>
            <a:ext cx="5610315" cy="12715080"/>
          </a:xfrm>
          <a:prstGeom prst="roundRect">
            <a:avLst>
              <a:gd name="adj" fmla="val 49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146FCD1F-3E85-1A55-9DB7-E9519D5889A3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12330587" y="508000"/>
            <a:ext cx="5610315" cy="12715080"/>
          </a:xfrm>
          <a:prstGeom prst="roundRect">
            <a:avLst>
              <a:gd name="adj" fmla="val 49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031A7C15-6B0B-2116-7BE8-4C0BA1B3BB5E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2074844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664C1B4-2C00-A7BD-3B39-7E49D5C4F2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5C5B8DD-617D-5ED8-1714-C054589F804A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537007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46DC8E34-D1D8-E50F-9E16-D8F071514EC4}"/>
              </a:ext>
            </a:extLst>
          </p:cNvPr>
          <p:cNvSpPr>
            <a:spLocks noGrp="1"/>
          </p:cNvSpPr>
          <p:nvPr>
            <p:ph type="body" sz="half" idx="89" hasCustomPrompt="1"/>
          </p:nvPr>
        </p:nvSpPr>
        <p:spPr>
          <a:xfrm>
            <a:off x="2121623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234BFF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</p:spTree>
    <p:extLst>
      <p:ext uri="{BB962C8B-B14F-4D97-AF65-F5344CB8AC3E}">
        <p14:creationId xmlns:p14="http://schemas.microsoft.com/office/powerpoint/2010/main" val="113378802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2 img se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01FDFD93-8044-AD09-E01A-9B816FFA6535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15291692" y="507999"/>
            <a:ext cx="8555435" cy="9802813"/>
          </a:xfrm>
          <a:prstGeom prst="roundRect">
            <a:avLst>
              <a:gd name="adj" fmla="val 32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1CA359F0-38EF-12FD-EF49-C4C36BAF48F7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6433797" y="507999"/>
            <a:ext cx="8555435" cy="9802813"/>
          </a:xfrm>
          <a:prstGeom prst="roundRect">
            <a:avLst>
              <a:gd name="adj" fmla="val 32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D0F5EF5-84C3-E7D9-FAA4-77609F22D264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2074844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2A6AE59-FE35-E644-E022-69EDCE94CD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5ED561B8-5B64-3C4B-3C42-6D144B0C7CEC}"/>
              </a:ext>
            </a:extLst>
          </p:cNvPr>
          <p:cNvSpPr>
            <a:spLocks noGrp="1"/>
          </p:cNvSpPr>
          <p:nvPr>
            <p:ph type="body" sz="half" idx="76" hasCustomPrompt="1"/>
          </p:nvPr>
        </p:nvSpPr>
        <p:spPr>
          <a:xfrm>
            <a:off x="6433796" y="10656670"/>
            <a:ext cx="8555435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2FBBAF8B-96B2-6621-FB16-F213C44AD0A4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15291692" y="10656670"/>
            <a:ext cx="8555435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2D91D96-A3FF-E9D8-8075-D294DAFA39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A5382D99-4EEE-EBD3-7B01-F3E20E7EDD84}"/>
              </a:ext>
            </a:extLst>
          </p:cNvPr>
          <p:cNvSpPr>
            <a:spLocks noGrp="1"/>
          </p:cNvSpPr>
          <p:nvPr>
            <p:ph type="body" sz="half" idx="86" hasCustomPrompt="1"/>
          </p:nvPr>
        </p:nvSpPr>
        <p:spPr>
          <a:xfrm>
            <a:off x="537007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234BFF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DD5E410-B09F-F2E6-165C-A2C2378A1F42}"/>
              </a:ext>
            </a:extLst>
          </p:cNvPr>
          <p:cNvSpPr>
            <a:spLocks noGrp="1"/>
          </p:cNvSpPr>
          <p:nvPr>
            <p:ph type="body" sz="half" idx="87" hasCustomPrompt="1"/>
          </p:nvPr>
        </p:nvSpPr>
        <p:spPr>
          <a:xfrm>
            <a:off x="2121623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</p:spTree>
    <p:extLst>
      <p:ext uri="{BB962C8B-B14F-4D97-AF65-F5344CB8AC3E}">
        <p14:creationId xmlns:p14="http://schemas.microsoft.com/office/powerpoint/2010/main" val="3731546897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2 img sections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778F8493-C3B5-0971-9F07-85E8B35BF916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15291692" y="507999"/>
            <a:ext cx="8555435" cy="9802813"/>
          </a:xfrm>
          <a:prstGeom prst="roundRect">
            <a:avLst>
              <a:gd name="adj" fmla="val 32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D0640DD4-EF01-A8AA-5B1A-31384E8353C5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6433797" y="507999"/>
            <a:ext cx="8555435" cy="9802813"/>
          </a:xfrm>
          <a:prstGeom prst="roundRect">
            <a:avLst>
              <a:gd name="adj" fmla="val 32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1E19ABB-EEC0-1C40-B641-E1565EC8301F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2074844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B59B466-FB8D-6E25-DC94-1369A871E6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EEA4D214-B7D0-BF24-1691-F567BDEB8C41}"/>
              </a:ext>
            </a:extLst>
          </p:cNvPr>
          <p:cNvSpPr>
            <a:spLocks noGrp="1"/>
          </p:cNvSpPr>
          <p:nvPr>
            <p:ph type="body" sz="half" idx="76" hasCustomPrompt="1"/>
          </p:nvPr>
        </p:nvSpPr>
        <p:spPr>
          <a:xfrm>
            <a:off x="6433796" y="10656670"/>
            <a:ext cx="8555435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CA75F1B1-804C-52A3-B900-BA2294E3370F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15291692" y="10656670"/>
            <a:ext cx="8555435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9F195C1F-21A0-A44A-7CC4-4CAE3CF8543E}"/>
              </a:ext>
            </a:extLst>
          </p:cNvPr>
          <p:cNvSpPr>
            <a:spLocks noGrp="1"/>
          </p:cNvSpPr>
          <p:nvPr>
            <p:ph type="body" sz="half" idx="86" hasCustomPrompt="1"/>
          </p:nvPr>
        </p:nvSpPr>
        <p:spPr>
          <a:xfrm>
            <a:off x="537007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2E72F367-80E8-59C0-1513-BD76404BD5FA}"/>
              </a:ext>
            </a:extLst>
          </p:cNvPr>
          <p:cNvSpPr>
            <a:spLocks noGrp="1"/>
          </p:cNvSpPr>
          <p:nvPr>
            <p:ph type="body" sz="half" idx="87" hasCustomPrompt="1"/>
          </p:nvPr>
        </p:nvSpPr>
        <p:spPr>
          <a:xfrm>
            <a:off x="2121623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00B0F0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D8576AE-D8FC-ACA5-8A40-54652136A8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28611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2 img sections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C06EC2A9-B637-526C-C00F-B41C6B855C63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15291692" y="507999"/>
            <a:ext cx="8555435" cy="9802813"/>
          </a:xfrm>
          <a:prstGeom prst="roundRect">
            <a:avLst>
              <a:gd name="adj" fmla="val 32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5233B84F-41C3-5F9F-AA28-97EF442A03F6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6433797" y="507999"/>
            <a:ext cx="8555435" cy="9802813"/>
          </a:xfrm>
          <a:prstGeom prst="roundRect">
            <a:avLst>
              <a:gd name="adj" fmla="val 32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82195E7-6361-9738-6973-EB94B43FABA7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2074844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8D36625-C28B-DFEF-AA3E-3EA62B59E5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9CE2ECCE-7A85-219F-7A1D-99F993CC322F}"/>
              </a:ext>
            </a:extLst>
          </p:cNvPr>
          <p:cNvSpPr>
            <a:spLocks noGrp="1"/>
          </p:cNvSpPr>
          <p:nvPr>
            <p:ph type="body" sz="half" idx="76" hasCustomPrompt="1"/>
          </p:nvPr>
        </p:nvSpPr>
        <p:spPr>
          <a:xfrm>
            <a:off x="6433796" y="10656670"/>
            <a:ext cx="8555435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CA05F7B-E625-F763-2F23-CB2D8D246692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15291692" y="10656670"/>
            <a:ext cx="8555435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AABF5C-FA64-2F44-81B9-2AF956618BAD}"/>
              </a:ext>
            </a:extLst>
          </p:cNvPr>
          <p:cNvSpPr>
            <a:spLocks noGrp="1"/>
          </p:cNvSpPr>
          <p:nvPr>
            <p:ph type="body" sz="half" idx="89" hasCustomPrompt="1"/>
          </p:nvPr>
        </p:nvSpPr>
        <p:spPr>
          <a:xfrm>
            <a:off x="537007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F2A6420-DA2D-DD7D-8A3B-8422C9E6BE73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2121623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234BFF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AD70CD2-7D5C-C780-F05C-65D078EF74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15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of contents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ounded Rectangle"/>
          <p:cNvSpPr>
            <a:spLocks noGrp="1"/>
          </p:cNvSpPr>
          <p:nvPr>
            <p:ph type="body" idx="22" hasCustomPrompt="1"/>
          </p:nvPr>
        </p:nvSpPr>
        <p:spPr>
          <a:xfrm>
            <a:off x="8982233" y="508000"/>
            <a:ext cx="14864846" cy="12700000"/>
          </a:xfrm>
          <a:prstGeom prst="roundRect">
            <a:avLst>
              <a:gd name="adj" fmla="val 1524"/>
            </a:avLst>
          </a:prstGeom>
          <a:solidFill>
            <a:srgbClr val="000000">
              <a:alpha val="4538"/>
            </a:srgbClr>
          </a:solidFill>
        </p:spPr>
        <p:txBody>
          <a:bodyPr anchor="ctr">
            <a:noAutofit/>
          </a:bodyPr>
          <a:lstStyle>
            <a:lvl1pPr marL="0" indent="0">
              <a:buNone/>
              <a:defRPr/>
            </a:lvl1pPr>
          </a:lstStyle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 lang="sv-SE"/>
              <a:t> </a:t>
            </a:r>
            <a:endParaRPr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A691720C-0237-0690-8859-E5D98EF77476}"/>
              </a:ext>
            </a:extLst>
          </p:cNvPr>
          <p:cNvSpPr>
            <a:spLocks noGrp="1"/>
          </p:cNvSpPr>
          <p:nvPr>
            <p:ph type="body" sz="half" idx="114" hasCustomPrompt="1"/>
          </p:nvPr>
        </p:nvSpPr>
        <p:spPr>
          <a:xfrm>
            <a:off x="9817359" y="1028612"/>
            <a:ext cx="4460024" cy="667489"/>
          </a:xfrm>
          <a:prstGeom prst="rect">
            <a:avLst/>
          </a:prstGeom>
        </p:spPr>
        <p:txBody>
          <a:bodyPr vert="horz" wrap="square" lIns="71437" tIns="71437" rIns="71437" bIns="71437" rtlCol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3400" b="0" i="0" u="none" strike="noStrike" cap="none" spc="-102" baseline="0" dirty="0" smtClean="0">
                <a:solidFill>
                  <a:schemeClr val="bg1"/>
                </a:solidFill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1531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fr-FR"/>
              <a:t>Content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3C8156D7-4883-78AD-7CD3-32B821301BC9}"/>
              </a:ext>
            </a:extLst>
          </p:cNvPr>
          <p:cNvSpPr>
            <a:spLocks noGrp="1"/>
          </p:cNvSpPr>
          <p:nvPr>
            <p:ph type="body" sz="half" idx="115" hasCustomPrompt="1"/>
          </p:nvPr>
        </p:nvSpPr>
        <p:spPr>
          <a:xfrm>
            <a:off x="18689510" y="1028612"/>
            <a:ext cx="4460024" cy="5899691"/>
          </a:xfrm>
          <a:prstGeom prst="rect">
            <a:avLst/>
          </a:prstGeom>
        </p:spPr>
        <p:txBody>
          <a:bodyPr vert="horz" wrap="square" lIns="71437" tIns="71437" rIns="71437" bIns="71437" rtlCol="0" anchor="ctr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fr-FR" sz="3400" b="0" spc="-59" dirty="0" smtClean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 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endParaRPr lang="fr-FR"/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7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8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9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10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11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12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13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14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15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DDEA6ACE-CED7-0EC2-49E6-42A62CA871E0}"/>
              </a:ext>
            </a:extLst>
          </p:cNvPr>
          <p:cNvSpPr>
            <a:spLocks noGrp="1"/>
          </p:cNvSpPr>
          <p:nvPr>
            <p:ph type="body" sz="half" idx="112" hasCustomPrompt="1"/>
          </p:nvPr>
        </p:nvSpPr>
        <p:spPr>
          <a:xfrm>
            <a:off x="537007" y="11132312"/>
            <a:ext cx="7626010" cy="209211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lnSpc>
                <a:spcPct val="90000"/>
              </a:lnSpc>
              <a:buFont typeface="Arial" panose="020B0604020202020204" pitchFamily="34" charset="0"/>
              <a:buNone/>
              <a:defRPr lang="pt-BR" sz="2400" b="0" spc="-39" dirty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Lorem ipsum </a:t>
            </a:r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, </a:t>
            </a:r>
            <a:r>
              <a:rPr lang="en-GB" err="1"/>
              <a:t>consectetur</a:t>
            </a:r>
            <a:r>
              <a:rPr lang="en-GB"/>
              <a:t> </a:t>
            </a:r>
            <a:r>
              <a:rPr lang="en-GB" err="1"/>
              <a:t>adipiscing</a:t>
            </a:r>
            <a:r>
              <a:rPr lang="en-GB"/>
              <a:t> </a:t>
            </a:r>
            <a:r>
              <a:rPr lang="en-GB" err="1"/>
              <a:t>elit</a:t>
            </a:r>
            <a:r>
              <a:rPr lang="en-GB"/>
              <a:t>, </a:t>
            </a:r>
            <a:r>
              <a:rPr lang="en-GB" err="1"/>
              <a:t>sed</a:t>
            </a:r>
            <a:r>
              <a:rPr lang="en-GB"/>
              <a:t> do </a:t>
            </a:r>
            <a:r>
              <a:rPr lang="en-GB" err="1"/>
              <a:t>eiusmod</a:t>
            </a:r>
            <a:r>
              <a:rPr lang="en-GB"/>
              <a:t> </a:t>
            </a:r>
            <a:r>
              <a:rPr lang="en-GB" err="1"/>
              <a:t>tempor</a:t>
            </a:r>
            <a:r>
              <a:rPr lang="en-GB"/>
              <a:t> </a:t>
            </a:r>
            <a:r>
              <a:rPr lang="en-GB" err="1"/>
              <a:t>incididunt</a:t>
            </a:r>
            <a:r>
              <a:rPr lang="en-GB"/>
              <a:t> </a:t>
            </a:r>
            <a:r>
              <a:rPr lang="en-GB" err="1"/>
              <a:t>ut</a:t>
            </a:r>
            <a:r>
              <a:rPr lang="en-GB"/>
              <a:t> labore et dolore magna </a:t>
            </a:r>
            <a:r>
              <a:rPr lang="en-GB" err="1"/>
              <a:t>aliqua</a:t>
            </a:r>
            <a:r>
              <a:rPr lang="en-GB"/>
              <a:t>. Ut </a:t>
            </a:r>
            <a:r>
              <a:rPr lang="en-GB" err="1"/>
              <a:t>enim</a:t>
            </a:r>
            <a:r>
              <a:rPr lang="en-GB"/>
              <a:t> ad minim </a:t>
            </a:r>
            <a:r>
              <a:rPr lang="en-GB" err="1"/>
              <a:t>veniam</a:t>
            </a:r>
            <a:r>
              <a:rPr lang="en-GB"/>
              <a:t>, </a:t>
            </a:r>
            <a:r>
              <a:rPr lang="en-GB" err="1"/>
              <a:t>quis</a:t>
            </a:r>
            <a:r>
              <a:rPr lang="en-GB"/>
              <a:t> </a:t>
            </a:r>
            <a:r>
              <a:rPr lang="en-GB" err="1"/>
              <a:t>nostrud</a:t>
            </a:r>
            <a:r>
              <a:rPr lang="en-GB"/>
              <a:t> exercitation </a:t>
            </a:r>
            <a:r>
              <a:rPr lang="en-GB" err="1"/>
              <a:t>ullamco</a:t>
            </a:r>
            <a:r>
              <a:rPr lang="en-GB"/>
              <a:t> </a:t>
            </a:r>
            <a:r>
              <a:rPr lang="en-GB" err="1"/>
              <a:t>laboris</a:t>
            </a:r>
            <a:r>
              <a:rPr lang="en-GB"/>
              <a:t> nisi </a:t>
            </a:r>
            <a:r>
              <a:rPr lang="en-GB" err="1"/>
              <a:t>ut</a:t>
            </a:r>
            <a:r>
              <a:rPr lang="en-GB"/>
              <a:t> </a:t>
            </a:r>
            <a:r>
              <a:rPr lang="en-GB" err="1"/>
              <a:t>aliquip</a:t>
            </a:r>
            <a:r>
              <a:rPr lang="en-GB"/>
              <a:t> ex </a:t>
            </a:r>
            <a:r>
              <a:rPr lang="en-GB" err="1"/>
              <a:t>ea</a:t>
            </a:r>
            <a:r>
              <a:rPr lang="en-GB"/>
              <a:t> </a:t>
            </a:r>
            <a:r>
              <a:rPr lang="en-GB" err="1"/>
              <a:t>commodo</a:t>
            </a:r>
            <a:r>
              <a:rPr lang="en-GB"/>
              <a:t> </a:t>
            </a:r>
            <a:r>
              <a:rPr lang="en-GB" err="1"/>
              <a:t>consequat</a:t>
            </a:r>
            <a:r>
              <a:rPr lang="en-GB"/>
              <a:t>.</a:t>
            </a:r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9C183125-AD10-D1D0-A174-67A30E99E6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508000"/>
            <a:ext cx="4460025" cy="103412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US" sz="3400" b="0" spc="-180" dirty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D9F4779-7A2B-7B11-EA37-375D6E5BEF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68968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2 img section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D48C95F1-0E71-0C26-8ED2-53B98C8AC4B9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15291692" y="507999"/>
            <a:ext cx="8555435" cy="9802813"/>
          </a:xfrm>
          <a:prstGeom prst="roundRect">
            <a:avLst>
              <a:gd name="adj" fmla="val 32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53238244-B886-E8A6-9667-D92348796F6D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6433797" y="507999"/>
            <a:ext cx="8555435" cy="12715081"/>
          </a:xfrm>
          <a:prstGeom prst="roundRect">
            <a:avLst>
              <a:gd name="adj" fmla="val 32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1F693E17-1A4A-2DC0-D990-3F3E701C009B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2074843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455FC71F-2569-0B7C-9822-CC12B1BEFE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E20284D1-85B2-27EC-2A8B-79449BE30F49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15291692" y="10656670"/>
            <a:ext cx="8555435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36C09DE-F0EE-1ACB-64E8-EAE42A1440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8DA50507-6638-9590-77AE-FBCE6D48570D}"/>
              </a:ext>
            </a:extLst>
          </p:cNvPr>
          <p:cNvSpPr>
            <a:spLocks noGrp="1"/>
          </p:cNvSpPr>
          <p:nvPr>
            <p:ph type="body" sz="half" idx="86" hasCustomPrompt="1"/>
          </p:nvPr>
        </p:nvSpPr>
        <p:spPr>
          <a:xfrm>
            <a:off x="537007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234BFF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AFCB45B0-6CA0-4721-78B0-204E0DDDAA39}"/>
              </a:ext>
            </a:extLst>
          </p:cNvPr>
          <p:cNvSpPr>
            <a:spLocks noGrp="1"/>
          </p:cNvSpPr>
          <p:nvPr>
            <p:ph type="body" sz="half" idx="87" hasCustomPrompt="1"/>
          </p:nvPr>
        </p:nvSpPr>
        <p:spPr>
          <a:xfrm>
            <a:off x="2121623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</p:spTree>
    <p:extLst>
      <p:ext uri="{BB962C8B-B14F-4D97-AF65-F5344CB8AC3E}">
        <p14:creationId xmlns:p14="http://schemas.microsoft.com/office/powerpoint/2010/main" val="391767267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2 img sections 2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DFB815F1-8CEC-079F-BB9F-EAB5DC8A7935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15291692" y="507999"/>
            <a:ext cx="8555435" cy="9802813"/>
          </a:xfrm>
          <a:prstGeom prst="roundRect">
            <a:avLst>
              <a:gd name="adj" fmla="val 32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737F2DBD-4E30-6A44-62D7-F55EBC73DE27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6433797" y="507999"/>
            <a:ext cx="8555435" cy="12715081"/>
          </a:xfrm>
          <a:prstGeom prst="roundRect">
            <a:avLst>
              <a:gd name="adj" fmla="val 32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23F0179-DBB8-CD02-6BBB-A6F4F350751B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2074843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2EF90BA-E508-E7A6-677E-8007663EDA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9E1DA6A3-4168-4AAD-DF71-B8AA525E89AE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15291692" y="10656670"/>
            <a:ext cx="8555435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3E19A7F4-B5BA-C2B6-C411-689D7E6FD959}"/>
              </a:ext>
            </a:extLst>
          </p:cNvPr>
          <p:cNvSpPr>
            <a:spLocks noGrp="1"/>
          </p:cNvSpPr>
          <p:nvPr>
            <p:ph type="body" sz="half" idx="86" hasCustomPrompt="1"/>
          </p:nvPr>
        </p:nvSpPr>
        <p:spPr>
          <a:xfrm>
            <a:off x="537007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ECBA588C-3493-6E55-4607-8CB0BA9C0FF4}"/>
              </a:ext>
            </a:extLst>
          </p:cNvPr>
          <p:cNvSpPr>
            <a:spLocks noGrp="1"/>
          </p:cNvSpPr>
          <p:nvPr>
            <p:ph type="body" sz="half" idx="87" hasCustomPrompt="1"/>
          </p:nvPr>
        </p:nvSpPr>
        <p:spPr>
          <a:xfrm>
            <a:off x="2121623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00B0F0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1C37209-F3AE-4055-070C-202FF1EBBC8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59354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2 img sections 2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7088A6DB-9CA3-E8C3-EFAB-A49125CC3E94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15291692" y="507999"/>
            <a:ext cx="8555435" cy="9802813"/>
          </a:xfrm>
          <a:prstGeom prst="roundRect">
            <a:avLst>
              <a:gd name="adj" fmla="val 32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FCA229E0-0F78-EC6F-7E5B-A8F8818F5DC5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6433797" y="507999"/>
            <a:ext cx="8555435" cy="12715081"/>
          </a:xfrm>
          <a:prstGeom prst="roundRect">
            <a:avLst>
              <a:gd name="adj" fmla="val 32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7517710F-DD67-3B45-910B-703A542D5D9F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2074843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491BAB1-3DB3-5EAD-BAB9-B50F713EDE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21FEB72-EF39-6DB3-28A8-57015AC3FFE3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15291692" y="10656670"/>
            <a:ext cx="8555435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A007B9-EDFD-ABEF-6E18-CDD9238CD5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5B8A3FEF-E333-C5F8-C7CA-8733959A293D}"/>
              </a:ext>
            </a:extLst>
          </p:cNvPr>
          <p:cNvSpPr>
            <a:spLocks noGrp="1"/>
          </p:cNvSpPr>
          <p:nvPr>
            <p:ph type="body" sz="half" idx="89" hasCustomPrompt="1"/>
          </p:nvPr>
        </p:nvSpPr>
        <p:spPr>
          <a:xfrm>
            <a:off x="537007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AEFBF3C2-FA50-BCE8-0051-8326A8D212CC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2121623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234BFF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</p:spTree>
    <p:extLst>
      <p:ext uri="{BB962C8B-B14F-4D97-AF65-F5344CB8AC3E}">
        <p14:creationId xmlns:p14="http://schemas.microsoft.com/office/powerpoint/2010/main" val="1592023058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2 img section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3481AF67-2446-2966-D43E-10A3C0682E07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15291692" y="507999"/>
            <a:ext cx="8555435" cy="12715081"/>
          </a:xfrm>
          <a:prstGeom prst="roundRect">
            <a:avLst>
              <a:gd name="adj" fmla="val 32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336E04D2-2E01-0158-C20D-78C2A04CEC6E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6433797" y="507999"/>
            <a:ext cx="8555435" cy="12715081"/>
          </a:xfrm>
          <a:prstGeom prst="roundRect">
            <a:avLst>
              <a:gd name="adj" fmla="val 32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5B738CEB-E861-5272-5006-E224B0EFBD90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2074843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4413B1F4-7AED-776B-41CD-3DCEAF6A6A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449F80B8-0801-4E45-AC30-4F3BAE11678F}"/>
              </a:ext>
            </a:extLst>
          </p:cNvPr>
          <p:cNvSpPr>
            <a:spLocks noGrp="1"/>
          </p:cNvSpPr>
          <p:nvPr>
            <p:ph type="body" sz="half" idx="86" hasCustomPrompt="1"/>
          </p:nvPr>
        </p:nvSpPr>
        <p:spPr>
          <a:xfrm>
            <a:off x="537007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234BFF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F664A2EB-C8E0-8FEF-F9A0-DB0C700E984C}"/>
              </a:ext>
            </a:extLst>
          </p:cNvPr>
          <p:cNvSpPr>
            <a:spLocks noGrp="1"/>
          </p:cNvSpPr>
          <p:nvPr>
            <p:ph type="body" sz="half" idx="87" hasCustomPrompt="1"/>
          </p:nvPr>
        </p:nvSpPr>
        <p:spPr>
          <a:xfrm>
            <a:off x="2121623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</p:spTree>
    <p:extLst>
      <p:ext uri="{BB962C8B-B14F-4D97-AF65-F5344CB8AC3E}">
        <p14:creationId xmlns:p14="http://schemas.microsoft.com/office/powerpoint/2010/main" val="361577818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2 img sections 3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817EE8D8-BB2B-82FF-D5B9-1214E487A90B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6433797" y="507999"/>
            <a:ext cx="8555435" cy="12715081"/>
          </a:xfrm>
          <a:prstGeom prst="roundRect">
            <a:avLst>
              <a:gd name="adj" fmla="val 32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1994447-6130-92A1-881B-E6F1AB0C7D0B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15291692" y="507999"/>
            <a:ext cx="8555435" cy="12715081"/>
          </a:xfrm>
          <a:prstGeom prst="roundRect">
            <a:avLst>
              <a:gd name="adj" fmla="val 32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92515919-5DB1-36EA-8F59-111B9A928A5F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2074843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22148C7-35F0-F293-882E-A19672F2D5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1CF4C8FD-C925-4094-8510-AE68081E4C49}"/>
              </a:ext>
            </a:extLst>
          </p:cNvPr>
          <p:cNvSpPr>
            <a:spLocks noGrp="1"/>
          </p:cNvSpPr>
          <p:nvPr>
            <p:ph type="body" sz="half" idx="86" hasCustomPrompt="1"/>
          </p:nvPr>
        </p:nvSpPr>
        <p:spPr>
          <a:xfrm>
            <a:off x="537007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03C2316E-1748-3DDA-6633-299C2611E675}"/>
              </a:ext>
            </a:extLst>
          </p:cNvPr>
          <p:cNvSpPr>
            <a:spLocks noGrp="1"/>
          </p:cNvSpPr>
          <p:nvPr>
            <p:ph type="body" sz="half" idx="87" hasCustomPrompt="1"/>
          </p:nvPr>
        </p:nvSpPr>
        <p:spPr>
          <a:xfrm>
            <a:off x="2121623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00B0F0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</p:spTree>
    <p:extLst>
      <p:ext uri="{BB962C8B-B14F-4D97-AF65-F5344CB8AC3E}">
        <p14:creationId xmlns:p14="http://schemas.microsoft.com/office/powerpoint/2010/main" val="1471046102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2 img sections 3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89FB3C4A-27FF-5C4F-8180-22FDB2ABAFC4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6433797" y="507999"/>
            <a:ext cx="8555435" cy="12715081"/>
          </a:xfrm>
          <a:prstGeom prst="roundRect">
            <a:avLst>
              <a:gd name="adj" fmla="val 32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54C124B-7BD1-3BB6-8BA3-293B93C62F8D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15291692" y="507999"/>
            <a:ext cx="8555435" cy="12715081"/>
          </a:xfrm>
          <a:prstGeom prst="roundRect">
            <a:avLst>
              <a:gd name="adj" fmla="val 32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37A41D9B-4294-3319-98F8-DED3596C1AB6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2074843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4FB8B0C-1FFC-274F-8B42-6D10A36472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ECF8B2B8-7E30-E033-711B-9B376D593AD7}"/>
              </a:ext>
            </a:extLst>
          </p:cNvPr>
          <p:cNvSpPr>
            <a:spLocks noGrp="1"/>
          </p:cNvSpPr>
          <p:nvPr>
            <p:ph type="body" sz="half" idx="89" hasCustomPrompt="1"/>
          </p:nvPr>
        </p:nvSpPr>
        <p:spPr>
          <a:xfrm>
            <a:off x="537007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B128EB-F6D1-0A90-64B1-B650EDA2DD28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2121623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234BFF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</p:spTree>
    <p:extLst>
      <p:ext uri="{BB962C8B-B14F-4D97-AF65-F5344CB8AC3E}">
        <p14:creationId xmlns:p14="http://schemas.microsoft.com/office/powerpoint/2010/main" val="1814436455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large img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06CBAF7-FF0F-E1DA-8C02-F079D0DE35E5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6433797" y="507999"/>
            <a:ext cx="17413196" cy="12715081"/>
          </a:xfrm>
          <a:prstGeom prst="roundRect">
            <a:avLst>
              <a:gd name="adj" fmla="val 211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1249BAFB-9453-642A-BC17-CCB76B9B2B1E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2074843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63910D6-8EF8-6803-B598-237CAAC80F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CBFBE0-F752-D0F6-365A-F81BAD3729D7}"/>
              </a:ext>
            </a:extLst>
          </p:cNvPr>
          <p:cNvSpPr>
            <a:spLocks noGrp="1"/>
          </p:cNvSpPr>
          <p:nvPr>
            <p:ph type="body" sz="half" idx="86" hasCustomPrompt="1"/>
          </p:nvPr>
        </p:nvSpPr>
        <p:spPr>
          <a:xfrm>
            <a:off x="537007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234BFF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0D2BD1DF-1CEF-0D2F-4026-6ECB1F3EFE01}"/>
              </a:ext>
            </a:extLst>
          </p:cNvPr>
          <p:cNvSpPr>
            <a:spLocks noGrp="1"/>
          </p:cNvSpPr>
          <p:nvPr>
            <p:ph type="body" sz="half" idx="87" hasCustomPrompt="1"/>
          </p:nvPr>
        </p:nvSpPr>
        <p:spPr>
          <a:xfrm>
            <a:off x="2121623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</p:spTree>
    <p:extLst>
      <p:ext uri="{BB962C8B-B14F-4D97-AF65-F5344CB8AC3E}">
        <p14:creationId xmlns:p14="http://schemas.microsoft.com/office/powerpoint/2010/main" val="2821205533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large img section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01C83C43-64C6-2E5C-BA2A-F32F29CCB27D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2074843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CB413D6-86EA-84A2-4365-F416724FEE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E4607A44-5D98-C947-6EE3-EF1EA3D68716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6433797" y="507999"/>
            <a:ext cx="17413196" cy="12715081"/>
          </a:xfrm>
          <a:prstGeom prst="roundRect">
            <a:avLst>
              <a:gd name="adj" fmla="val 211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A2E14269-7A21-6F85-2164-01826E8868B5}"/>
              </a:ext>
            </a:extLst>
          </p:cNvPr>
          <p:cNvSpPr>
            <a:spLocks noGrp="1"/>
          </p:cNvSpPr>
          <p:nvPr>
            <p:ph type="body" sz="half" idx="86" hasCustomPrompt="1"/>
          </p:nvPr>
        </p:nvSpPr>
        <p:spPr>
          <a:xfrm>
            <a:off x="537007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CB36CF9-5400-87C8-8BAC-71CFD41B9802}"/>
              </a:ext>
            </a:extLst>
          </p:cNvPr>
          <p:cNvSpPr>
            <a:spLocks noGrp="1"/>
          </p:cNvSpPr>
          <p:nvPr>
            <p:ph type="body" sz="half" idx="87" hasCustomPrompt="1"/>
          </p:nvPr>
        </p:nvSpPr>
        <p:spPr>
          <a:xfrm>
            <a:off x="2121623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00B0F0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</p:spTree>
    <p:extLst>
      <p:ext uri="{BB962C8B-B14F-4D97-AF65-F5344CB8AC3E}">
        <p14:creationId xmlns:p14="http://schemas.microsoft.com/office/powerpoint/2010/main" val="3825743320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large img section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31707C50-D352-58CC-7300-58776C084F89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2074843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D70DDD6-A662-2B6A-ED8F-1F8B7BA06F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BF400956-8517-F0AC-C61B-6515574D3FE4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6433797" y="507999"/>
            <a:ext cx="17413196" cy="12715081"/>
          </a:xfrm>
          <a:prstGeom prst="roundRect">
            <a:avLst>
              <a:gd name="adj" fmla="val 211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BC307D5-052E-28DC-8CCF-ABC0F119F8D8}"/>
              </a:ext>
            </a:extLst>
          </p:cNvPr>
          <p:cNvSpPr>
            <a:spLocks noGrp="1"/>
          </p:cNvSpPr>
          <p:nvPr>
            <p:ph type="body" sz="half" idx="89" hasCustomPrompt="1"/>
          </p:nvPr>
        </p:nvSpPr>
        <p:spPr>
          <a:xfrm>
            <a:off x="537007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8C7C92-F09E-A5EF-27B5-391EE0C3A7EE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2121623" y="6254496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234BFF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</p:spTree>
    <p:extLst>
      <p:ext uri="{BB962C8B-B14F-4D97-AF65-F5344CB8AC3E}">
        <p14:creationId xmlns:p14="http://schemas.microsoft.com/office/powerpoint/2010/main" val="1567340657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img section +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EFDD2AE4-7E69-169C-0A41-7CEF65C75E24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8989579" y="507999"/>
            <a:ext cx="14857414" cy="9202341"/>
          </a:xfrm>
          <a:prstGeom prst="roundRect">
            <a:avLst>
              <a:gd name="adj" fmla="val 264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7A4A2658-6073-11ED-2DCB-1A334A59DDDF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6" y="2074843"/>
            <a:ext cx="7624315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C590EE83-A33B-6C0F-7084-CCF6668D1B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059C71AB-2255-2AC7-9F43-5BD6AF86D018}"/>
              </a:ext>
            </a:extLst>
          </p:cNvPr>
          <p:cNvSpPr>
            <a:spLocks noGrp="1"/>
          </p:cNvSpPr>
          <p:nvPr>
            <p:ph type="body" sz="half" idx="85" hasCustomPrompt="1"/>
          </p:nvPr>
        </p:nvSpPr>
        <p:spPr>
          <a:xfrm>
            <a:off x="8989904" y="10019819"/>
            <a:ext cx="5157216" cy="1967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F9C99B-F176-A025-2D53-6063212114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357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of contents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Rounded Rectangle"/>
          <p:cNvSpPr/>
          <p:nvPr/>
        </p:nvSpPr>
        <p:spPr>
          <a:xfrm>
            <a:off x="8982233" y="508000"/>
            <a:ext cx="14864846" cy="12700000"/>
          </a:xfrm>
          <a:prstGeom prst="roundRect">
            <a:avLst>
              <a:gd name="adj" fmla="val 1524"/>
            </a:avLst>
          </a:prstGeom>
          <a:solidFill>
            <a:srgbClr val="FFFFFF">
              <a:alpha val="14902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12D29158-5E4D-442F-0091-C77A619D107D}"/>
              </a:ext>
            </a:extLst>
          </p:cNvPr>
          <p:cNvSpPr>
            <a:spLocks noGrp="1"/>
          </p:cNvSpPr>
          <p:nvPr>
            <p:ph type="body" sz="half" idx="114" hasCustomPrompt="1"/>
          </p:nvPr>
        </p:nvSpPr>
        <p:spPr>
          <a:xfrm>
            <a:off x="9817359" y="1028612"/>
            <a:ext cx="4460024" cy="667489"/>
          </a:xfrm>
          <a:prstGeom prst="rect">
            <a:avLst/>
          </a:prstGeom>
        </p:spPr>
        <p:txBody>
          <a:bodyPr vert="horz" wrap="square" lIns="71437" tIns="71437" rIns="71437" bIns="71437" rtlCol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3400" b="0" i="0" u="none" strike="noStrike" cap="none" spc="-102" baseline="0" dirty="0" smtClean="0">
                <a:solidFill>
                  <a:schemeClr val="bg1"/>
                </a:solidFill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1531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fr-FR"/>
              <a:t>Content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163847-3AC0-E0D8-1303-8F664E335536}"/>
              </a:ext>
            </a:extLst>
          </p:cNvPr>
          <p:cNvSpPr>
            <a:spLocks noGrp="1"/>
          </p:cNvSpPr>
          <p:nvPr>
            <p:ph type="body" sz="half" idx="115" hasCustomPrompt="1"/>
          </p:nvPr>
        </p:nvSpPr>
        <p:spPr>
          <a:xfrm>
            <a:off x="18689510" y="1028612"/>
            <a:ext cx="4460024" cy="5899691"/>
          </a:xfrm>
          <a:prstGeom prst="rect">
            <a:avLst/>
          </a:prstGeom>
        </p:spPr>
        <p:txBody>
          <a:bodyPr vert="horz" wrap="square" lIns="71437" tIns="71437" rIns="71437" bIns="71437" rtlCol="0" anchor="ctr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fr-FR" sz="3400" b="0" spc="-59" dirty="0" smtClean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 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endParaRPr lang="fr-FR"/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7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8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9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10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11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12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13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14</a:t>
            </a:r>
          </a:p>
          <a:p>
            <a:pPr marL="228600" lvl="0" indent="-228600" algn="r" defTabSz="821531">
              <a:lnSpc>
                <a:spcPct val="100000"/>
              </a:lnSpc>
              <a:spcBef>
                <a:spcPts val="0"/>
              </a:spcBef>
            </a:pPr>
            <a:r>
              <a:rPr lang="fr-FR"/>
              <a:t>15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7D743DE0-AF91-8377-0738-11D1C4A751D7}"/>
              </a:ext>
            </a:extLst>
          </p:cNvPr>
          <p:cNvSpPr>
            <a:spLocks noGrp="1"/>
          </p:cNvSpPr>
          <p:nvPr>
            <p:ph type="body" sz="half" idx="112" hasCustomPrompt="1"/>
          </p:nvPr>
        </p:nvSpPr>
        <p:spPr>
          <a:xfrm>
            <a:off x="537007" y="11132312"/>
            <a:ext cx="7626010" cy="209211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lnSpc>
                <a:spcPct val="90000"/>
              </a:lnSpc>
              <a:buFont typeface="Arial" panose="020B0604020202020204" pitchFamily="34" charset="0"/>
              <a:buNone/>
              <a:defRPr lang="pt-BR" sz="2400" b="0" spc="-39" dirty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Lorem ipsum </a:t>
            </a:r>
            <a:r>
              <a:rPr lang="en-GB" err="1"/>
              <a:t>dolor</a:t>
            </a:r>
            <a:r>
              <a:rPr lang="en-GB"/>
              <a:t> sit </a:t>
            </a:r>
            <a:r>
              <a:rPr lang="en-GB" err="1"/>
              <a:t>amet</a:t>
            </a:r>
            <a:r>
              <a:rPr lang="en-GB"/>
              <a:t>, </a:t>
            </a:r>
            <a:r>
              <a:rPr lang="en-GB" err="1"/>
              <a:t>consectetur</a:t>
            </a:r>
            <a:r>
              <a:rPr lang="en-GB"/>
              <a:t> </a:t>
            </a:r>
            <a:r>
              <a:rPr lang="en-GB" err="1"/>
              <a:t>adipiscing</a:t>
            </a:r>
            <a:r>
              <a:rPr lang="en-GB"/>
              <a:t> </a:t>
            </a:r>
            <a:r>
              <a:rPr lang="en-GB" err="1"/>
              <a:t>elit</a:t>
            </a:r>
            <a:r>
              <a:rPr lang="en-GB"/>
              <a:t>, </a:t>
            </a:r>
            <a:r>
              <a:rPr lang="en-GB" err="1"/>
              <a:t>sed</a:t>
            </a:r>
            <a:r>
              <a:rPr lang="en-GB"/>
              <a:t> do </a:t>
            </a:r>
            <a:r>
              <a:rPr lang="en-GB" err="1"/>
              <a:t>eiusmod</a:t>
            </a:r>
            <a:r>
              <a:rPr lang="en-GB"/>
              <a:t> </a:t>
            </a:r>
            <a:r>
              <a:rPr lang="en-GB" err="1"/>
              <a:t>tempor</a:t>
            </a:r>
            <a:r>
              <a:rPr lang="en-GB"/>
              <a:t> </a:t>
            </a:r>
            <a:r>
              <a:rPr lang="en-GB" err="1"/>
              <a:t>incididunt</a:t>
            </a:r>
            <a:r>
              <a:rPr lang="en-GB"/>
              <a:t> </a:t>
            </a:r>
            <a:r>
              <a:rPr lang="en-GB" err="1"/>
              <a:t>ut</a:t>
            </a:r>
            <a:r>
              <a:rPr lang="en-GB"/>
              <a:t> labore et dolore magna </a:t>
            </a:r>
            <a:r>
              <a:rPr lang="en-GB" err="1"/>
              <a:t>aliqua</a:t>
            </a:r>
            <a:r>
              <a:rPr lang="en-GB"/>
              <a:t>. Ut </a:t>
            </a:r>
            <a:r>
              <a:rPr lang="en-GB" err="1"/>
              <a:t>enim</a:t>
            </a:r>
            <a:r>
              <a:rPr lang="en-GB"/>
              <a:t> ad minim </a:t>
            </a:r>
            <a:r>
              <a:rPr lang="en-GB" err="1"/>
              <a:t>veniam</a:t>
            </a:r>
            <a:r>
              <a:rPr lang="en-GB"/>
              <a:t>, </a:t>
            </a:r>
            <a:r>
              <a:rPr lang="en-GB" err="1"/>
              <a:t>quis</a:t>
            </a:r>
            <a:r>
              <a:rPr lang="en-GB"/>
              <a:t> </a:t>
            </a:r>
            <a:r>
              <a:rPr lang="en-GB" err="1"/>
              <a:t>nostrud</a:t>
            </a:r>
            <a:r>
              <a:rPr lang="en-GB"/>
              <a:t> exercitation </a:t>
            </a:r>
            <a:r>
              <a:rPr lang="en-GB" err="1"/>
              <a:t>ullamco</a:t>
            </a:r>
            <a:r>
              <a:rPr lang="en-GB"/>
              <a:t> </a:t>
            </a:r>
            <a:r>
              <a:rPr lang="en-GB" err="1"/>
              <a:t>laboris</a:t>
            </a:r>
            <a:r>
              <a:rPr lang="en-GB"/>
              <a:t> nisi </a:t>
            </a:r>
            <a:r>
              <a:rPr lang="en-GB" err="1"/>
              <a:t>ut</a:t>
            </a:r>
            <a:r>
              <a:rPr lang="en-GB"/>
              <a:t> </a:t>
            </a:r>
            <a:r>
              <a:rPr lang="en-GB" err="1"/>
              <a:t>aliquip</a:t>
            </a:r>
            <a:r>
              <a:rPr lang="en-GB"/>
              <a:t> ex </a:t>
            </a:r>
            <a:r>
              <a:rPr lang="en-GB" err="1"/>
              <a:t>ea</a:t>
            </a:r>
            <a:r>
              <a:rPr lang="en-GB"/>
              <a:t> </a:t>
            </a:r>
            <a:r>
              <a:rPr lang="en-GB" err="1"/>
              <a:t>commodo</a:t>
            </a:r>
            <a:r>
              <a:rPr lang="en-GB"/>
              <a:t> </a:t>
            </a:r>
            <a:r>
              <a:rPr lang="en-GB" err="1"/>
              <a:t>consequat</a:t>
            </a:r>
            <a:r>
              <a:rPr lang="en-GB"/>
              <a:t>.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5BA12B21-6C9B-4916-21AD-908E3DFF2A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508000"/>
            <a:ext cx="4460025" cy="103412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US" sz="3400" b="0" spc="-180" dirty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2768528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img section + info 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78A260-CE85-C674-CCE4-B8D18938C942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6" y="2074843"/>
            <a:ext cx="7624315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BE1EAC2-BCC7-BD00-CD6F-9D452998F0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3F9B7FB6-485E-546B-0E9F-F2F86E775E94}"/>
              </a:ext>
            </a:extLst>
          </p:cNvPr>
          <p:cNvSpPr>
            <a:spLocks noGrp="1"/>
          </p:cNvSpPr>
          <p:nvPr>
            <p:ph type="body" sz="half" idx="85" hasCustomPrompt="1"/>
          </p:nvPr>
        </p:nvSpPr>
        <p:spPr>
          <a:xfrm>
            <a:off x="8989904" y="10019819"/>
            <a:ext cx="5157216" cy="169559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EF649063-AC0F-6035-A036-33F90F00ACE2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8989579" y="507999"/>
            <a:ext cx="14857414" cy="9202341"/>
          </a:xfrm>
          <a:prstGeom prst="roundRect">
            <a:avLst>
              <a:gd name="adj" fmla="val 264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F256139-792E-539C-5CA7-73CCB6BC73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31598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img section + info 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5B7AB54-8E55-84B6-1DA5-01CE62D68662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6" y="2074843"/>
            <a:ext cx="7624315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CE973C3-E008-75F0-CD15-44FF7FF9AC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6564BF2-60CC-BD77-BBF9-B87B80F0277F}"/>
              </a:ext>
            </a:extLst>
          </p:cNvPr>
          <p:cNvSpPr>
            <a:spLocks noGrp="1"/>
          </p:cNvSpPr>
          <p:nvPr>
            <p:ph type="body" sz="half" idx="85" hasCustomPrompt="1"/>
          </p:nvPr>
        </p:nvSpPr>
        <p:spPr>
          <a:xfrm>
            <a:off x="8989904" y="10019819"/>
            <a:ext cx="5157216" cy="169559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7FDDA39D-3512-40C2-38B3-AF3C3629AF11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8989579" y="507999"/>
            <a:ext cx="14857414" cy="9202341"/>
          </a:xfrm>
          <a:prstGeom prst="roundRect">
            <a:avLst>
              <a:gd name="adj" fmla="val 264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3EFF351-21FD-CB1F-7E58-56562D51C8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083273" y="12795983"/>
            <a:ext cx="1577911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54857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img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B23A2E8D-C2D8-14D2-A32B-71E1F672CD28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8989579" y="507999"/>
            <a:ext cx="14857414" cy="127150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3BAB744-39FE-87B1-9247-FCD13CE5956C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6" y="2074843"/>
            <a:ext cx="7624315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396C919-A791-ADB9-8168-3741EDE371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00503817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img section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D60C8B53-8D67-037E-AC11-10C089281496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8989579" y="507999"/>
            <a:ext cx="14857414" cy="127150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C30731-D54E-9E00-96A5-526F984A0EE1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6" y="2074843"/>
            <a:ext cx="7624315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0041EE1-26D1-A1FF-C054-85CE8F7855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580858425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img section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6642C69C-5756-4F5D-2661-9332CCA6CD78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8989579" y="507999"/>
            <a:ext cx="14857414" cy="127150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A3A450-285F-5F55-A9BD-33AFC9CBDA05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6" y="2074843"/>
            <a:ext cx="7624315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2CB1B7A-FE65-86B2-25B3-52712DA1BD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98251107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3 imgs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CC4AD4C0-4B22-FCEC-BCE9-DE34E9E3918F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8989579" y="507999"/>
            <a:ext cx="14857414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26E2A033-A3BD-932B-57D3-4ADDC6F54E19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8989579" y="698294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297E4F9-B60A-C47F-1225-671BA810A40D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16562780" y="698294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37D3473-70B8-2A95-2CAD-34171B8674AF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6" y="2074843"/>
            <a:ext cx="7624315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CA1F772-9F45-8D8A-7541-4FD8511E5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83481567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3 imgs section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0BFDEDE5-DB51-A560-3DFF-A647AF64C35E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6" y="2074843"/>
            <a:ext cx="7624315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CED2A55-A71F-DDD9-F3DE-A1F60FD5C4E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EB5EC75F-035C-91BB-4D5F-618971C1537F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8989579" y="507999"/>
            <a:ext cx="14857414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C4D69693-C17A-D1C2-9196-EFA624741D02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8989579" y="698294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A93E2D7C-C1F8-8BD1-5996-2A6B5F6C979B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16562780" y="698294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5446891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3 imgs section – Grey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401C41D9-949D-0B5A-DE67-360F9C4829F5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6" y="2074843"/>
            <a:ext cx="7624315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3463158-3DCD-304A-44D1-5AB369786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745C62EB-41F2-1861-1AB7-B8F032BCB5F4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8989579" y="507999"/>
            <a:ext cx="14857414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4F18AD7-4166-0DE7-1939-70C9F2AB0FF8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8989579" y="698294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8D6F39DA-077D-E4D2-1731-C72B2E2DC9CA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16562780" y="698294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54417180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4 imgs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7A4BCD19-6632-74A8-323E-A02367B49ECB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8989579" y="50800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D4AD0579-FFE5-6D32-8659-446FCD7C9A7C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16562780" y="50800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6A914810-5A02-976A-BDFE-D9AE7AA5DA03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8989579" y="698294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373CEFDC-74BA-F3FC-27DC-5BEF8B918D81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16562780" y="698294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2D8AFAD-54A2-0C7A-E0C7-A46CF6D34A3B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6" y="2074843"/>
            <a:ext cx="7624315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CCA2380-5826-AFD8-380E-2D2103A73E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79713493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4 imgs section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D45D5C4F-F586-3D21-23A9-7DAE1F2A9635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6" y="2074843"/>
            <a:ext cx="7624315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84F1E57-3EAA-E6D7-0E0C-54A98FB966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FF74CA93-A707-C0AD-5E23-180DDE0717AF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8989579" y="50800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F6CB11C6-546A-3C5C-9FEF-8D7A8371342E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16562780" y="50800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86453371-3BEB-F232-DA03-4D9EBB6D1425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8989579" y="698294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35365786-AD82-FA02-4F41-8F2AB5A0E563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16562780" y="698294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50965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of conten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57E8B2CD-719A-E8AC-5AB3-15DECA71B3E6}"/>
              </a:ext>
            </a:extLst>
          </p:cNvPr>
          <p:cNvSpPr>
            <a:spLocks noGrp="1"/>
          </p:cNvSpPr>
          <p:nvPr>
            <p:ph type="body" sz="half" idx="114" hasCustomPrompt="1"/>
          </p:nvPr>
        </p:nvSpPr>
        <p:spPr>
          <a:xfrm>
            <a:off x="8674226" y="507999"/>
            <a:ext cx="4460024" cy="667489"/>
          </a:xfrm>
          <a:prstGeom prst="rect">
            <a:avLst/>
          </a:prstGeom>
        </p:spPr>
        <p:txBody>
          <a:bodyPr vert="horz" wrap="square" lIns="71437" tIns="71437" rIns="71437" bIns="71437" rtlCol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3400" b="0" i="0" u="none" strike="noStrike" cap="none" spc="-102" baseline="0" dirty="0" smtClean="0">
                <a:solidFill>
                  <a:srgbClr val="1A1A1A"/>
                </a:solidFill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1531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fr-FR"/>
              <a:t>Content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CEBD71F5-42E4-2747-032F-F10D029C24CC}"/>
              </a:ext>
            </a:extLst>
          </p:cNvPr>
          <p:cNvSpPr>
            <a:spLocks noGrp="1"/>
          </p:cNvSpPr>
          <p:nvPr>
            <p:ph type="body" sz="half" idx="115" hasCustomPrompt="1"/>
          </p:nvPr>
        </p:nvSpPr>
        <p:spPr>
          <a:xfrm>
            <a:off x="16260861" y="507999"/>
            <a:ext cx="4460024" cy="667489"/>
          </a:xfrm>
          <a:prstGeom prst="rect">
            <a:avLst/>
          </a:prstGeom>
        </p:spPr>
        <p:txBody>
          <a:bodyPr vert="horz" wrap="square" lIns="71437" tIns="71437" rIns="71437" bIns="71437" rtlCol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3400" b="0" i="0" u="none" strike="noStrike" cap="none" spc="-102" baseline="0" dirty="0" smtClean="0">
                <a:solidFill>
                  <a:srgbClr val="1A1A1A"/>
                </a:solidFill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1531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fr-FR"/>
              <a:t>Content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475BB5BB-BAC5-E765-F7C1-3AF5366B599F}"/>
              </a:ext>
            </a:extLst>
          </p:cNvPr>
          <p:cNvSpPr>
            <a:spLocks noGrp="1"/>
          </p:cNvSpPr>
          <p:nvPr>
            <p:ph type="body" sz="half" idx="116" hasCustomPrompt="1"/>
          </p:nvPr>
        </p:nvSpPr>
        <p:spPr>
          <a:xfrm>
            <a:off x="8674226" y="4991012"/>
            <a:ext cx="4460024" cy="667489"/>
          </a:xfrm>
          <a:prstGeom prst="rect">
            <a:avLst/>
          </a:prstGeom>
        </p:spPr>
        <p:txBody>
          <a:bodyPr vert="horz" wrap="square" lIns="71437" tIns="71437" rIns="71437" bIns="71437" rtlCol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3400" b="0" i="0" u="none" strike="noStrike" cap="none" spc="-102" baseline="0" dirty="0" smtClean="0">
                <a:solidFill>
                  <a:srgbClr val="1A1A1A"/>
                </a:solidFill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1531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fr-FR"/>
              <a:t>Content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EDC0EEA6-64C0-5985-ACB7-3539229FED5C}"/>
              </a:ext>
            </a:extLst>
          </p:cNvPr>
          <p:cNvSpPr>
            <a:spLocks noGrp="1"/>
          </p:cNvSpPr>
          <p:nvPr>
            <p:ph type="body" sz="half" idx="117" hasCustomPrompt="1"/>
          </p:nvPr>
        </p:nvSpPr>
        <p:spPr>
          <a:xfrm>
            <a:off x="16260861" y="4991012"/>
            <a:ext cx="4460024" cy="667489"/>
          </a:xfrm>
          <a:prstGeom prst="rect">
            <a:avLst/>
          </a:prstGeom>
        </p:spPr>
        <p:txBody>
          <a:bodyPr vert="horz" wrap="square" lIns="71437" tIns="71437" rIns="71437" bIns="71437" rtlCol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3400" b="0" i="0" u="none" strike="noStrike" cap="none" spc="-102" baseline="0" dirty="0" smtClean="0">
                <a:solidFill>
                  <a:srgbClr val="1A1A1A"/>
                </a:solidFill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1531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fr-FR"/>
              <a:t>Content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C7D64A0F-A33A-C5DC-F287-1EA9C52B2508}"/>
              </a:ext>
            </a:extLst>
          </p:cNvPr>
          <p:cNvSpPr>
            <a:spLocks noGrp="1"/>
          </p:cNvSpPr>
          <p:nvPr>
            <p:ph type="body" sz="half" idx="118" hasCustomPrompt="1"/>
          </p:nvPr>
        </p:nvSpPr>
        <p:spPr>
          <a:xfrm>
            <a:off x="8674226" y="9474025"/>
            <a:ext cx="4460024" cy="667489"/>
          </a:xfrm>
          <a:prstGeom prst="rect">
            <a:avLst/>
          </a:prstGeom>
        </p:spPr>
        <p:txBody>
          <a:bodyPr vert="horz" wrap="square" lIns="71437" tIns="71437" rIns="71437" bIns="71437" rtlCol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3400" b="0" i="0" u="none" strike="noStrike" cap="none" spc="-102" baseline="0" dirty="0" smtClean="0">
                <a:solidFill>
                  <a:srgbClr val="1A1A1A"/>
                </a:solidFill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1531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fr-FR"/>
              <a:t>Content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469C1EBF-7E7C-5F8F-0229-5B71BF54CE4B}"/>
              </a:ext>
            </a:extLst>
          </p:cNvPr>
          <p:cNvSpPr>
            <a:spLocks noGrp="1"/>
          </p:cNvSpPr>
          <p:nvPr>
            <p:ph type="body" sz="half" idx="119" hasCustomPrompt="1"/>
          </p:nvPr>
        </p:nvSpPr>
        <p:spPr>
          <a:xfrm>
            <a:off x="16260861" y="9474025"/>
            <a:ext cx="4460024" cy="667489"/>
          </a:xfrm>
          <a:prstGeom prst="rect">
            <a:avLst/>
          </a:prstGeom>
        </p:spPr>
        <p:txBody>
          <a:bodyPr vert="horz" wrap="square" lIns="71437" tIns="71437" rIns="71437" bIns="71437" rtlCol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3400" b="0" i="0" u="none" strike="noStrike" cap="none" spc="-102" baseline="0" dirty="0" smtClean="0">
                <a:solidFill>
                  <a:srgbClr val="1A1A1A"/>
                </a:solidFill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1531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fr-FR"/>
              <a:t>Content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873D6D-EEC3-3464-1F59-D168B87068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508000"/>
            <a:ext cx="4460025" cy="103412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US" sz="3400" b="0" spc="-180" dirty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7FC2EE-9268-30F9-C04A-2A0DC24780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221401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4 imgs section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F2D85F72-2110-4BF4-5183-0B33C806FCCD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6" y="2074843"/>
            <a:ext cx="7624315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8A9B631-985F-FC35-F50D-DC4BEB1E36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8D444CAA-9B76-5FE7-DFE7-0C878B4D2EB0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8989579" y="50800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150220E8-6E61-4C67-3F89-525FDDE94B16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16562780" y="50800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9785683C-320B-C02E-59F3-379E7EA7A7C8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8989579" y="698294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A705C4C8-289C-2D11-3C7B-C85D9EE4D143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16562780" y="698294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18213009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3 imgs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80BA7B2B-59F5-61CE-EA27-E67F32654B88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8989579" y="50800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E4299DCB-C5B5-C06B-B5E0-8FFCDDE5010F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16562780" y="508000"/>
            <a:ext cx="7286280" cy="12705481"/>
          </a:xfrm>
          <a:prstGeom prst="roundRect">
            <a:avLst>
              <a:gd name="adj" fmla="val 373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572CD23D-DFCD-1C24-5522-6FFB052FCE3C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8989579" y="698294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C14DBD9F-6CAF-F5EE-9FBC-A99B224511F3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6" y="2074843"/>
            <a:ext cx="7624315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36A1DC2-2890-9170-41A9-984467BA9C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776012525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3 imgs section 2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8B234BC9-94DD-DB3F-E754-2EA8D5501010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6" y="2074843"/>
            <a:ext cx="7624315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4A86BDB-078E-3FA7-9EBF-CFD18C008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25F4B572-44B1-F403-B04B-EB2183725E58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8989579" y="50800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376F4162-27DE-0854-1C53-66DB17A0B573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16562780" y="508000"/>
            <a:ext cx="7286280" cy="12705481"/>
          </a:xfrm>
          <a:prstGeom prst="roundRect">
            <a:avLst>
              <a:gd name="adj" fmla="val 373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264DE652-E12E-4A94-89D4-C3712882127B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8989579" y="698294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3116346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3 imgs section 2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D6CC6B84-5FC0-B6E0-8B77-33A6134DC966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6" y="2074843"/>
            <a:ext cx="7624315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64EAC2A-C3E0-2936-F9AF-1B3357EE43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29C138DD-240C-2B3B-1225-C028AEACE87E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8989579" y="50800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BB04D91E-9350-A9C8-4BF0-092831275B7C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16562780" y="508000"/>
            <a:ext cx="7286280" cy="12705481"/>
          </a:xfrm>
          <a:prstGeom prst="roundRect">
            <a:avLst>
              <a:gd name="adj" fmla="val 373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51677F8D-215F-2D42-5660-F3F387D34DBD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8989579" y="6982940"/>
            <a:ext cx="7286280" cy="6230541"/>
          </a:xfrm>
          <a:prstGeom prst="roundRect">
            <a:avLst>
              <a:gd name="adj" fmla="val 441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8835802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large img section (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18266F15-80EC-4806-DAAF-83FE6B9F9D69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2472" y="508000"/>
            <a:ext cx="17410510" cy="127054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2C04169-C272-ADDB-F9E1-23F4F0307B9F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18528395" y="2074843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36FE31D-8346-7A88-1C0C-D3DC531621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1029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3137AFF-E128-58D4-741A-2ACA995CFF29}"/>
              </a:ext>
            </a:extLst>
          </p:cNvPr>
          <p:cNvSpPr>
            <a:spLocks noGrp="1"/>
          </p:cNvSpPr>
          <p:nvPr>
            <p:ph type="body" sz="half" idx="86" hasCustomPrompt="1"/>
          </p:nvPr>
        </p:nvSpPr>
        <p:spPr>
          <a:xfrm>
            <a:off x="18536296" y="6397762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234BFF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D5A2AE99-676A-10BE-EA3F-6E15EEB4D81F}"/>
              </a:ext>
            </a:extLst>
          </p:cNvPr>
          <p:cNvSpPr>
            <a:spLocks noGrp="1"/>
          </p:cNvSpPr>
          <p:nvPr>
            <p:ph type="body" sz="half" idx="87" hasCustomPrompt="1"/>
          </p:nvPr>
        </p:nvSpPr>
        <p:spPr>
          <a:xfrm>
            <a:off x="20117761" y="6397762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6AC04A-EA3B-3374-35AA-0DEBD084A4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102239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large img section (L)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84BC1199-7995-084C-70A3-76D28766B4C4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2472" y="508000"/>
            <a:ext cx="17410510" cy="127054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3277093-6FEE-5383-7A32-3CAFF0992FE0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18528395" y="2074843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D64FDE2-7333-5679-24D3-E12F7559C5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1029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4C8138-6BAA-9C01-5239-623FE271A9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280308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large img section (L)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89DC5FB7-5594-8521-CF7F-65D5ECBE14EF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2472" y="508000"/>
            <a:ext cx="17410510" cy="127054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EA15F37C-FEB6-282D-60BF-FBABF4C1F373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18528395" y="2074843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6F959DE-0FC3-2BE2-AE6F-2F3F34AFD6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1029" y="508000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6E41C8-CBDA-C4A9-1C68-0792566E6A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9517695C-4C96-D8F7-B689-35DC9BD8DA85}"/>
              </a:ext>
            </a:extLst>
          </p:cNvPr>
          <p:cNvSpPr>
            <a:spLocks noGrp="1"/>
          </p:cNvSpPr>
          <p:nvPr>
            <p:ph type="body" sz="half" idx="89" hasCustomPrompt="1"/>
          </p:nvPr>
        </p:nvSpPr>
        <p:spPr>
          <a:xfrm>
            <a:off x="18528395" y="6397762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9F81E52C-0A60-F7A6-6C8B-1F75745D2E2D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20113011" y="6397762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234BFF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</p:spTree>
    <p:extLst>
      <p:ext uri="{BB962C8B-B14F-4D97-AF65-F5344CB8AC3E}">
        <p14:creationId xmlns:p14="http://schemas.microsoft.com/office/powerpoint/2010/main" val="2375224235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img section (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14821043-D2B2-D79E-1D89-09CE04CCBCD1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2472" y="508000"/>
            <a:ext cx="14922763" cy="127054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AE47E020-9A42-4D46-2C96-71AA8E864C44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15984300" y="2074844"/>
            <a:ext cx="7626096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9D8AB3F-885C-7B23-6C95-10459B23DD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984300" y="507999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B67F162-C633-B7F7-23C2-FC655E7297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522179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img section (L)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A67C706C-7C1F-C369-B811-0FE1EE7CACB3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2472" y="508000"/>
            <a:ext cx="14922763" cy="127054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D2775524-0E96-9F29-E494-7F2B432B6DC7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15984300" y="2074844"/>
            <a:ext cx="7626096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28C5D71-D7E6-345D-6FFA-7B530CB7B6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984300" y="507999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0BF762-3FC2-D862-E60D-D6A6293172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592736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img section (L)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6DC7761F-1FD2-4265-4B74-A932C15F2058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2472" y="508000"/>
            <a:ext cx="14922763" cy="127054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8528DB20-827B-D073-1D18-FAAC244F1027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15984300" y="2074844"/>
            <a:ext cx="7626096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4118B85-6702-D366-542E-D2BE22150E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984300" y="507999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AAA957-9649-BB87-A53C-22FAD277714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842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of contents 2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C92FB6ED-B4CD-20D8-918F-5965075F160F}"/>
              </a:ext>
            </a:extLst>
          </p:cNvPr>
          <p:cNvSpPr>
            <a:spLocks noGrp="1"/>
          </p:cNvSpPr>
          <p:nvPr>
            <p:ph type="body" sz="half" idx="114" hasCustomPrompt="1"/>
          </p:nvPr>
        </p:nvSpPr>
        <p:spPr>
          <a:xfrm>
            <a:off x="8674226" y="507999"/>
            <a:ext cx="4460024" cy="667489"/>
          </a:xfrm>
          <a:prstGeom prst="rect">
            <a:avLst/>
          </a:prstGeom>
        </p:spPr>
        <p:txBody>
          <a:bodyPr vert="horz" wrap="square" lIns="71437" tIns="71437" rIns="71437" bIns="71437" rtlCol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3400" b="0" i="0" u="none" strike="noStrike" cap="none" spc="-102" baseline="0" dirty="0" smtClean="0">
                <a:solidFill>
                  <a:schemeClr val="bg1"/>
                </a:solidFill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1531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fr-FR"/>
              <a:t>Content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2C36FCE5-4178-70D3-4A9E-613F5088E3C1}"/>
              </a:ext>
            </a:extLst>
          </p:cNvPr>
          <p:cNvSpPr>
            <a:spLocks noGrp="1"/>
          </p:cNvSpPr>
          <p:nvPr>
            <p:ph type="body" sz="half" idx="115" hasCustomPrompt="1"/>
          </p:nvPr>
        </p:nvSpPr>
        <p:spPr>
          <a:xfrm>
            <a:off x="16260861" y="507999"/>
            <a:ext cx="4460024" cy="667489"/>
          </a:xfrm>
          <a:prstGeom prst="rect">
            <a:avLst/>
          </a:prstGeom>
        </p:spPr>
        <p:txBody>
          <a:bodyPr vert="horz" wrap="square" lIns="71437" tIns="71437" rIns="71437" bIns="71437" rtlCol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3400" b="0" i="0" u="none" strike="noStrike" cap="none" spc="-102" baseline="0" dirty="0" smtClean="0">
                <a:solidFill>
                  <a:schemeClr val="bg1"/>
                </a:solidFill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1531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fr-FR"/>
              <a:t>Content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28BB145D-FF1B-655E-E1BE-97FC28B32D32}"/>
              </a:ext>
            </a:extLst>
          </p:cNvPr>
          <p:cNvSpPr>
            <a:spLocks noGrp="1"/>
          </p:cNvSpPr>
          <p:nvPr>
            <p:ph type="body" sz="half" idx="116" hasCustomPrompt="1"/>
          </p:nvPr>
        </p:nvSpPr>
        <p:spPr>
          <a:xfrm>
            <a:off x="8674226" y="4991012"/>
            <a:ext cx="4460024" cy="667489"/>
          </a:xfrm>
          <a:prstGeom prst="rect">
            <a:avLst/>
          </a:prstGeom>
        </p:spPr>
        <p:txBody>
          <a:bodyPr vert="horz" wrap="square" lIns="71437" tIns="71437" rIns="71437" bIns="71437" rtlCol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3400" b="0" i="0" u="none" strike="noStrike" cap="none" spc="-102" baseline="0" dirty="0" smtClean="0">
                <a:solidFill>
                  <a:schemeClr val="bg1"/>
                </a:solidFill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1531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fr-FR"/>
              <a:t>Content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A5049A7D-7236-7090-8C2A-74DA0C55B79A}"/>
              </a:ext>
            </a:extLst>
          </p:cNvPr>
          <p:cNvSpPr>
            <a:spLocks noGrp="1"/>
          </p:cNvSpPr>
          <p:nvPr>
            <p:ph type="body" sz="half" idx="117" hasCustomPrompt="1"/>
          </p:nvPr>
        </p:nvSpPr>
        <p:spPr>
          <a:xfrm>
            <a:off x="16260861" y="4991012"/>
            <a:ext cx="4460024" cy="667489"/>
          </a:xfrm>
          <a:prstGeom prst="rect">
            <a:avLst/>
          </a:prstGeom>
        </p:spPr>
        <p:txBody>
          <a:bodyPr vert="horz" wrap="square" lIns="71437" tIns="71437" rIns="71437" bIns="71437" rtlCol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3400" b="0" i="0" u="none" strike="noStrike" cap="none" spc="-102" baseline="0" dirty="0" smtClean="0">
                <a:solidFill>
                  <a:schemeClr val="bg1"/>
                </a:solidFill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1531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fr-FR"/>
              <a:t>Content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CFEEEDD4-112E-2C85-EEB0-831832B890A2}"/>
              </a:ext>
            </a:extLst>
          </p:cNvPr>
          <p:cNvSpPr>
            <a:spLocks noGrp="1"/>
          </p:cNvSpPr>
          <p:nvPr>
            <p:ph type="body" sz="half" idx="118" hasCustomPrompt="1"/>
          </p:nvPr>
        </p:nvSpPr>
        <p:spPr>
          <a:xfrm>
            <a:off x="8674226" y="9474025"/>
            <a:ext cx="4460024" cy="667489"/>
          </a:xfrm>
          <a:prstGeom prst="rect">
            <a:avLst/>
          </a:prstGeom>
        </p:spPr>
        <p:txBody>
          <a:bodyPr vert="horz" wrap="square" lIns="71437" tIns="71437" rIns="71437" bIns="71437" rtlCol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3400" b="0" i="0" u="none" strike="noStrike" cap="none" spc="-102" baseline="0" dirty="0" smtClean="0">
                <a:solidFill>
                  <a:schemeClr val="bg1"/>
                </a:solidFill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1531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fr-FR"/>
              <a:t>Content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16AE1BDC-E092-BF96-3195-C334A7074FE5}"/>
              </a:ext>
            </a:extLst>
          </p:cNvPr>
          <p:cNvSpPr>
            <a:spLocks noGrp="1"/>
          </p:cNvSpPr>
          <p:nvPr>
            <p:ph type="body" sz="half" idx="119" hasCustomPrompt="1"/>
          </p:nvPr>
        </p:nvSpPr>
        <p:spPr>
          <a:xfrm>
            <a:off x="16260861" y="9474025"/>
            <a:ext cx="4460024" cy="667489"/>
          </a:xfrm>
          <a:prstGeom prst="rect">
            <a:avLst/>
          </a:prstGeom>
        </p:spPr>
        <p:txBody>
          <a:bodyPr vert="horz" wrap="square" lIns="71437" tIns="71437" rIns="71437" bIns="71437" rtlCol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3400" b="0" i="0" u="none" strike="noStrike" cap="none" spc="-102" baseline="0" dirty="0" smtClean="0">
                <a:solidFill>
                  <a:schemeClr val="bg1"/>
                </a:solidFill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1531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fr-FR"/>
              <a:t>Content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4D2507-D926-9BB5-554D-1D93E48B35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508000"/>
            <a:ext cx="4460025" cy="103412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US" sz="3400" b="0" spc="-180" dirty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634DABF-3AC6-0218-681E-F4C2C22172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694930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img section 2 (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A16E5DDB-D5E0-883B-4E49-1413046782F3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2473" y="508000"/>
            <a:ext cx="13810290" cy="127054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3CCBC6-0DFB-1432-A21B-B87B6AF2540D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14923028" y="2074844"/>
            <a:ext cx="7626096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591187-4415-5EB3-5579-42E3E1605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23028" y="507999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A626483-3798-A313-AA66-3538D42638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060306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img section 2 (L)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2606C448-2691-8375-5E9F-F939A521E051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2473" y="508000"/>
            <a:ext cx="13810290" cy="127054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FEAB3323-8928-27EB-7BD8-5ECD5D63A990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14923028" y="2074844"/>
            <a:ext cx="7626096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089182D-5D17-C1AA-46A9-85414A163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23028" y="507999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79E9917-670C-348B-6C8F-33F67D4E1F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04253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img section 2 (L)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8F3CD90D-4CE3-F14D-D909-E123C8238D46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2473" y="508000"/>
            <a:ext cx="13810290" cy="127054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D0DCDEFC-6CBD-561A-1C9B-3217E6FA36B2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14923028" y="2074844"/>
            <a:ext cx="7626096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EAB7837-8A82-5D74-BBBC-CB0E807AF9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23028" y="507999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85290E-A85F-3F7B-A881-FB1A141AC5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20953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img section 3 (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A32FE575-8009-E257-938F-913CAF109F93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2473" y="508000"/>
            <a:ext cx="12829666" cy="127054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DA683B81-9834-03E5-3738-EC9EAA190B66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13818035" y="2074844"/>
            <a:ext cx="7626096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FD7A5FC-9397-59AF-14DD-678B082811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18035" y="507999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525E33-E748-3003-5700-C7BB6C48B1A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217958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img section 3 (L)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B7EE6BD6-30F9-6D4B-09AC-8A3E756811C5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2473" y="508000"/>
            <a:ext cx="12829666" cy="127054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71E026A0-F0C2-153F-A544-4DA1C647E1B7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13818035" y="2074844"/>
            <a:ext cx="7626096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4C92A27-42BE-7884-86C4-F6976C2DC8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18035" y="507999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1CE975-6CED-AEED-3F26-743473DBACD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137875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img section 3 (L)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9A26BBB1-D8F5-5F80-CD76-47B1A39916B4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2473" y="508000"/>
            <a:ext cx="12829666" cy="127054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3526B68A-BBFA-0631-B39B-6A80ACA851B1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13818035" y="2074844"/>
            <a:ext cx="7626096" cy="20756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AB39B24-338C-E72C-88A4-1FBE8F7E8C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18035" y="507999"/>
            <a:ext cx="4462272" cy="1034129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2CB75D-CA09-84A3-D519-4588676B0B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664229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tegor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5DE7FF11-2C57-B7DA-75E6-E9BF13D0AAD5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B9259AF-82C9-9F00-C684-3BBE56E5C3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rgbClr val="234BFF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D06F6D2F-1FA9-097D-DAE6-0AACF06706BB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8719977"/>
            <a:ext cx="4956048" cy="448970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9DC6AE46-D6F4-F337-4DAD-13B428A924CA}"/>
              </a:ext>
            </a:extLst>
          </p:cNvPr>
          <p:cNvSpPr>
            <a:spLocks noGrp="1"/>
          </p:cNvSpPr>
          <p:nvPr>
            <p:ph type="body" sz="half" idx="86" hasCustomPrompt="1"/>
          </p:nvPr>
        </p:nvSpPr>
        <p:spPr>
          <a:xfrm>
            <a:off x="537007" y="7602515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234BFF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AAC2E4E3-FBBC-B4A8-34B2-2F557FC657F5}"/>
              </a:ext>
            </a:extLst>
          </p:cNvPr>
          <p:cNvSpPr>
            <a:spLocks noGrp="1"/>
          </p:cNvSpPr>
          <p:nvPr>
            <p:ph type="body" sz="half" idx="87" hasCustomPrompt="1"/>
          </p:nvPr>
        </p:nvSpPr>
        <p:spPr>
          <a:xfrm>
            <a:off x="2121623" y="7602515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F0FE61F4-3140-6677-7F18-CB588A20862D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8928647" y="3104508"/>
            <a:ext cx="6848856" cy="110642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D56E00B7-1A36-BD21-AC48-3CDB8EC447AF}"/>
              </a:ext>
            </a:extLst>
          </p:cNvPr>
          <p:cNvSpPr>
            <a:spLocks noGrp="1"/>
          </p:cNvSpPr>
          <p:nvPr>
            <p:ph type="body" sz="half" idx="89" hasCustomPrompt="1"/>
          </p:nvPr>
        </p:nvSpPr>
        <p:spPr>
          <a:xfrm>
            <a:off x="16692037" y="3104508"/>
            <a:ext cx="6848856" cy="110642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98E43A06-AAB5-FBF4-CB86-B85093BBDA82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8928647" y="1143282"/>
            <a:ext cx="5196234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035409D4-4E7D-DD6E-57D7-97D5AA00C52A}"/>
              </a:ext>
            </a:extLst>
          </p:cNvPr>
          <p:cNvSpPr>
            <a:spLocks noGrp="1"/>
          </p:cNvSpPr>
          <p:nvPr>
            <p:ph type="body" sz="half" idx="91" hasCustomPrompt="1"/>
          </p:nvPr>
        </p:nvSpPr>
        <p:spPr>
          <a:xfrm>
            <a:off x="8928647" y="726722"/>
            <a:ext cx="5196234" cy="40466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Category 1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210846DC-7D3B-978D-45D0-8F8F93D00C0E}"/>
              </a:ext>
            </a:extLst>
          </p:cNvPr>
          <p:cNvSpPr>
            <a:spLocks noGrp="1"/>
          </p:cNvSpPr>
          <p:nvPr>
            <p:ph type="body" sz="half" idx="92" hasCustomPrompt="1"/>
          </p:nvPr>
        </p:nvSpPr>
        <p:spPr>
          <a:xfrm>
            <a:off x="16690094" y="1143282"/>
            <a:ext cx="5196234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34" name="Text Placeholder 3">
            <a:extLst>
              <a:ext uri="{FF2B5EF4-FFF2-40B4-BE49-F238E27FC236}">
                <a16:creationId xmlns:a16="http://schemas.microsoft.com/office/drawing/2014/main" id="{5AF62158-1F29-6B50-0456-162AD734768E}"/>
              </a:ext>
            </a:extLst>
          </p:cNvPr>
          <p:cNvSpPr>
            <a:spLocks noGrp="1"/>
          </p:cNvSpPr>
          <p:nvPr>
            <p:ph type="body" sz="half" idx="93" hasCustomPrompt="1"/>
          </p:nvPr>
        </p:nvSpPr>
        <p:spPr>
          <a:xfrm>
            <a:off x="16690094" y="726722"/>
            <a:ext cx="5196234" cy="40466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Category 2</a:t>
            </a:r>
          </a:p>
        </p:txBody>
      </p:sp>
      <p:sp>
        <p:nvSpPr>
          <p:cNvPr id="35" name="Text Placeholder 3">
            <a:extLst>
              <a:ext uri="{FF2B5EF4-FFF2-40B4-BE49-F238E27FC236}">
                <a16:creationId xmlns:a16="http://schemas.microsoft.com/office/drawing/2014/main" id="{A888BB43-F57F-76A6-1E73-F484440542F3}"/>
              </a:ext>
            </a:extLst>
          </p:cNvPr>
          <p:cNvSpPr>
            <a:spLocks noGrp="1"/>
          </p:cNvSpPr>
          <p:nvPr>
            <p:ph type="body" sz="half" idx="94" hasCustomPrompt="1"/>
          </p:nvPr>
        </p:nvSpPr>
        <p:spPr>
          <a:xfrm>
            <a:off x="8928647" y="7431709"/>
            <a:ext cx="6848856" cy="110642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36" name="Text Placeholder 3">
            <a:extLst>
              <a:ext uri="{FF2B5EF4-FFF2-40B4-BE49-F238E27FC236}">
                <a16:creationId xmlns:a16="http://schemas.microsoft.com/office/drawing/2014/main" id="{CA9880B9-28F8-E393-8A53-77E0C501A77F}"/>
              </a:ext>
            </a:extLst>
          </p:cNvPr>
          <p:cNvSpPr>
            <a:spLocks noGrp="1"/>
          </p:cNvSpPr>
          <p:nvPr>
            <p:ph type="body" sz="half" idx="95" hasCustomPrompt="1"/>
          </p:nvPr>
        </p:nvSpPr>
        <p:spPr>
          <a:xfrm>
            <a:off x="16692037" y="7431709"/>
            <a:ext cx="6848856" cy="110642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37" name="Text Placeholder 3">
            <a:extLst>
              <a:ext uri="{FF2B5EF4-FFF2-40B4-BE49-F238E27FC236}">
                <a16:creationId xmlns:a16="http://schemas.microsoft.com/office/drawing/2014/main" id="{71487CD8-79C1-E50B-11F4-7D2A4269A52E}"/>
              </a:ext>
            </a:extLst>
          </p:cNvPr>
          <p:cNvSpPr>
            <a:spLocks noGrp="1"/>
          </p:cNvSpPr>
          <p:nvPr>
            <p:ph type="body" sz="half" idx="96" hasCustomPrompt="1"/>
          </p:nvPr>
        </p:nvSpPr>
        <p:spPr>
          <a:xfrm>
            <a:off x="8928647" y="5470483"/>
            <a:ext cx="5196234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38" name="Text Placeholder 3">
            <a:extLst>
              <a:ext uri="{FF2B5EF4-FFF2-40B4-BE49-F238E27FC236}">
                <a16:creationId xmlns:a16="http://schemas.microsoft.com/office/drawing/2014/main" id="{E011D01A-9C33-B61D-49D1-F6D1967062F9}"/>
              </a:ext>
            </a:extLst>
          </p:cNvPr>
          <p:cNvSpPr>
            <a:spLocks noGrp="1"/>
          </p:cNvSpPr>
          <p:nvPr>
            <p:ph type="body" sz="half" idx="97" hasCustomPrompt="1"/>
          </p:nvPr>
        </p:nvSpPr>
        <p:spPr>
          <a:xfrm>
            <a:off x="8928647" y="5053923"/>
            <a:ext cx="5196234" cy="40466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Category 3</a:t>
            </a:r>
          </a:p>
        </p:txBody>
      </p:sp>
      <p:sp>
        <p:nvSpPr>
          <p:cNvPr id="39" name="Text Placeholder 3">
            <a:extLst>
              <a:ext uri="{FF2B5EF4-FFF2-40B4-BE49-F238E27FC236}">
                <a16:creationId xmlns:a16="http://schemas.microsoft.com/office/drawing/2014/main" id="{99F1AA11-FE22-5E73-39EB-BD8D9B53178E}"/>
              </a:ext>
            </a:extLst>
          </p:cNvPr>
          <p:cNvSpPr>
            <a:spLocks noGrp="1"/>
          </p:cNvSpPr>
          <p:nvPr>
            <p:ph type="body" sz="half" idx="98" hasCustomPrompt="1"/>
          </p:nvPr>
        </p:nvSpPr>
        <p:spPr>
          <a:xfrm>
            <a:off x="16690094" y="5470483"/>
            <a:ext cx="5196234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40" name="Text Placeholder 3">
            <a:extLst>
              <a:ext uri="{FF2B5EF4-FFF2-40B4-BE49-F238E27FC236}">
                <a16:creationId xmlns:a16="http://schemas.microsoft.com/office/drawing/2014/main" id="{54A1E370-BAEC-4A19-D7E8-34D8C9FC9222}"/>
              </a:ext>
            </a:extLst>
          </p:cNvPr>
          <p:cNvSpPr>
            <a:spLocks noGrp="1"/>
          </p:cNvSpPr>
          <p:nvPr>
            <p:ph type="body" sz="half" idx="99" hasCustomPrompt="1"/>
          </p:nvPr>
        </p:nvSpPr>
        <p:spPr>
          <a:xfrm>
            <a:off x="16690094" y="5053923"/>
            <a:ext cx="5196234" cy="40466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Category 4</a:t>
            </a:r>
          </a:p>
        </p:txBody>
      </p:sp>
      <p:sp>
        <p:nvSpPr>
          <p:cNvPr id="41" name="Text Placeholder 3">
            <a:extLst>
              <a:ext uri="{FF2B5EF4-FFF2-40B4-BE49-F238E27FC236}">
                <a16:creationId xmlns:a16="http://schemas.microsoft.com/office/drawing/2014/main" id="{ABE5DC06-778B-A857-F01D-A81A1DCAA6F2}"/>
              </a:ext>
            </a:extLst>
          </p:cNvPr>
          <p:cNvSpPr>
            <a:spLocks noGrp="1"/>
          </p:cNvSpPr>
          <p:nvPr>
            <p:ph type="body" sz="half" idx="100" hasCustomPrompt="1"/>
          </p:nvPr>
        </p:nvSpPr>
        <p:spPr>
          <a:xfrm>
            <a:off x="8928647" y="11758910"/>
            <a:ext cx="6848856" cy="110642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42" name="Text Placeholder 3">
            <a:extLst>
              <a:ext uri="{FF2B5EF4-FFF2-40B4-BE49-F238E27FC236}">
                <a16:creationId xmlns:a16="http://schemas.microsoft.com/office/drawing/2014/main" id="{A3917C11-46E3-F47D-CC00-882A5B56428E}"/>
              </a:ext>
            </a:extLst>
          </p:cNvPr>
          <p:cNvSpPr>
            <a:spLocks noGrp="1"/>
          </p:cNvSpPr>
          <p:nvPr>
            <p:ph type="body" sz="half" idx="101" hasCustomPrompt="1"/>
          </p:nvPr>
        </p:nvSpPr>
        <p:spPr>
          <a:xfrm>
            <a:off x="16692037" y="11758910"/>
            <a:ext cx="6848856" cy="110642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43" name="Text Placeholder 3">
            <a:extLst>
              <a:ext uri="{FF2B5EF4-FFF2-40B4-BE49-F238E27FC236}">
                <a16:creationId xmlns:a16="http://schemas.microsoft.com/office/drawing/2014/main" id="{FB862FD5-087B-964F-0E60-1DEEADB52627}"/>
              </a:ext>
            </a:extLst>
          </p:cNvPr>
          <p:cNvSpPr>
            <a:spLocks noGrp="1"/>
          </p:cNvSpPr>
          <p:nvPr>
            <p:ph type="body" sz="half" idx="102" hasCustomPrompt="1"/>
          </p:nvPr>
        </p:nvSpPr>
        <p:spPr>
          <a:xfrm>
            <a:off x="8928647" y="9797684"/>
            <a:ext cx="5196234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44" name="Text Placeholder 3">
            <a:extLst>
              <a:ext uri="{FF2B5EF4-FFF2-40B4-BE49-F238E27FC236}">
                <a16:creationId xmlns:a16="http://schemas.microsoft.com/office/drawing/2014/main" id="{6324952E-8CF6-5B6E-AF2D-61F7C7D290C7}"/>
              </a:ext>
            </a:extLst>
          </p:cNvPr>
          <p:cNvSpPr>
            <a:spLocks noGrp="1"/>
          </p:cNvSpPr>
          <p:nvPr>
            <p:ph type="body" sz="half" idx="103" hasCustomPrompt="1"/>
          </p:nvPr>
        </p:nvSpPr>
        <p:spPr>
          <a:xfrm>
            <a:off x="8928647" y="9381124"/>
            <a:ext cx="5196234" cy="40466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Category 5</a:t>
            </a:r>
          </a:p>
        </p:txBody>
      </p:sp>
      <p:sp>
        <p:nvSpPr>
          <p:cNvPr id="45" name="Text Placeholder 3">
            <a:extLst>
              <a:ext uri="{FF2B5EF4-FFF2-40B4-BE49-F238E27FC236}">
                <a16:creationId xmlns:a16="http://schemas.microsoft.com/office/drawing/2014/main" id="{D11A3E08-34B8-3AA3-4DDC-845342192DAB}"/>
              </a:ext>
            </a:extLst>
          </p:cNvPr>
          <p:cNvSpPr>
            <a:spLocks noGrp="1"/>
          </p:cNvSpPr>
          <p:nvPr>
            <p:ph type="body" sz="half" idx="104" hasCustomPrompt="1"/>
          </p:nvPr>
        </p:nvSpPr>
        <p:spPr>
          <a:xfrm>
            <a:off x="16690094" y="9797684"/>
            <a:ext cx="5196234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46" name="Text Placeholder 3">
            <a:extLst>
              <a:ext uri="{FF2B5EF4-FFF2-40B4-BE49-F238E27FC236}">
                <a16:creationId xmlns:a16="http://schemas.microsoft.com/office/drawing/2014/main" id="{95209962-C8B5-3D9D-252C-3B65878BC071}"/>
              </a:ext>
            </a:extLst>
          </p:cNvPr>
          <p:cNvSpPr>
            <a:spLocks noGrp="1"/>
          </p:cNvSpPr>
          <p:nvPr>
            <p:ph type="body" sz="half" idx="105" hasCustomPrompt="1"/>
          </p:nvPr>
        </p:nvSpPr>
        <p:spPr>
          <a:xfrm>
            <a:off x="16690094" y="9381124"/>
            <a:ext cx="5196234" cy="40466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Category 6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A686F9C-E1E5-5501-FD2F-9BD531A5CA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933181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tegories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BA2BCF-FD00-0792-3FE1-4A921BB4BD3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bg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49BD6818-DDE9-DB52-44A2-BC78D962E1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28DA57E4-45E1-6D85-FA5E-F73C784B9A87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8719977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F0D64170-484F-E99C-65B9-31C54152C039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8928647" y="3104508"/>
            <a:ext cx="6848856" cy="110642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4FCC588C-79EF-2166-9392-93A27785AF40}"/>
              </a:ext>
            </a:extLst>
          </p:cNvPr>
          <p:cNvSpPr>
            <a:spLocks noGrp="1"/>
          </p:cNvSpPr>
          <p:nvPr>
            <p:ph type="body" sz="half" idx="89" hasCustomPrompt="1"/>
          </p:nvPr>
        </p:nvSpPr>
        <p:spPr>
          <a:xfrm>
            <a:off x="16692037" y="3104508"/>
            <a:ext cx="6848856" cy="110642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2BC5CF65-7EEB-E0BE-868F-CF88A3EDDB33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8928647" y="1143282"/>
            <a:ext cx="5196234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24E6A067-E105-3443-3742-3C00E3C60E6C}"/>
              </a:ext>
            </a:extLst>
          </p:cNvPr>
          <p:cNvSpPr>
            <a:spLocks noGrp="1"/>
          </p:cNvSpPr>
          <p:nvPr>
            <p:ph type="body" sz="half" idx="91" hasCustomPrompt="1"/>
          </p:nvPr>
        </p:nvSpPr>
        <p:spPr>
          <a:xfrm>
            <a:off x="8928647" y="726722"/>
            <a:ext cx="5196234" cy="40466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Category 1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63CF13B8-2933-DA08-E0BB-BCD1C3B37220}"/>
              </a:ext>
            </a:extLst>
          </p:cNvPr>
          <p:cNvSpPr>
            <a:spLocks noGrp="1"/>
          </p:cNvSpPr>
          <p:nvPr>
            <p:ph type="body" sz="half" idx="92" hasCustomPrompt="1"/>
          </p:nvPr>
        </p:nvSpPr>
        <p:spPr>
          <a:xfrm>
            <a:off x="16690094" y="1143282"/>
            <a:ext cx="5196234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E5D2C9D7-CF13-D533-6C6B-7692615E9FAC}"/>
              </a:ext>
            </a:extLst>
          </p:cNvPr>
          <p:cNvSpPr>
            <a:spLocks noGrp="1"/>
          </p:cNvSpPr>
          <p:nvPr>
            <p:ph type="body" sz="half" idx="93" hasCustomPrompt="1"/>
          </p:nvPr>
        </p:nvSpPr>
        <p:spPr>
          <a:xfrm>
            <a:off x="16690094" y="726722"/>
            <a:ext cx="5196234" cy="40466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Category 2</a:t>
            </a:r>
          </a:p>
        </p:txBody>
      </p:sp>
      <p:sp>
        <p:nvSpPr>
          <p:cNvPr id="34" name="Text Placeholder 3">
            <a:extLst>
              <a:ext uri="{FF2B5EF4-FFF2-40B4-BE49-F238E27FC236}">
                <a16:creationId xmlns:a16="http://schemas.microsoft.com/office/drawing/2014/main" id="{722C91A3-F7BD-5194-053F-2381F7AB4E88}"/>
              </a:ext>
            </a:extLst>
          </p:cNvPr>
          <p:cNvSpPr>
            <a:spLocks noGrp="1"/>
          </p:cNvSpPr>
          <p:nvPr>
            <p:ph type="body" sz="half" idx="94" hasCustomPrompt="1"/>
          </p:nvPr>
        </p:nvSpPr>
        <p:spPr>
          <a:xfrm>
            <a:off x="8928647" y="7431709"/>
            <a:ext cx="6848856" cy="110642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35" name="Text Placeholder 3">
            <a:extLst>
              <a:ext uri="{FF2B5EF4-FFF2-40B4-BE49-F238E27FC236}">
                <a16:creationId xmlns:a16="http://schemas.microsoft.com/office/drawing/2014/main" id="{F3108FFB-E859-FB8C-F7CA-3E89458E75C2}"/>
              </a:ext>
            </a:extLst>
          </p:cNvPr>
          <p:cNvSpPr>
            <a:spLocks noGrp="1"/>
          </p:cNvSpPr>
          <p:nvPr>
            <p:ph type="body" sz="half" idx="95" hasCustomPrompt="1"/>
          </p:nvPr>
        </p:nvSpPr>
        <p:spPr>
          <a:xfrm>
            <a:off x="16692037" y="7431709"/>
            <a:ext cx="6848856" cy="110642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36" name="Text Placeholder 3">
            <a:extLst>
              <a:ext uri="{FF2B5EF4-FFF2-40B4-BE49-F238E27FC236}">
                <a16:creationId xmlns:a16="http://schemas.microsoft.com/office/drawing/2014/main" id="{75D6CD72-A8F2-3A01-3552-B2AB96824ED9}"/>
              </a:ext>
            </a:extLst>
          </p:cNvPr>
          <p:cNvSpPr>
            <a:spLocks noGrp="1"/>
          </p:cNvSpPr>
          <p:nvPr>
            <p:ph type="body" sz="half" idx="96" hasCustomPrompt="1"/>
          </p:nvPr>
        </p:nvSpPr>
        <p:spPr>
          <a:xfrm>
            <a:off x="8928647" y="5470483"/>
            <a:ext cx="5196234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37" name="Text Placeholder 3">
            <a:extLst>
              <a:ext uri="{FF2B5EF4-FFF2-40B4-BE49-F238E27FC236}">
                <a16:creationId xmlns:a16="http://schemas.microsoft.com/office/drawing/2014/main" id="{4DC38999-DB61-7F76-D81C-2B8057650FF2}"/>
              </a:ext>
            </a:extLst>
          </p:cNvPr>
          <p:cNvSpPr>
            <a:spLocks noGrp="1"/>
          </p:cNvSpPr>
          <p:nvPr>
            <p:ph type="body" sz="half" idx="97" hasCustomPrompt="1"/>
          </p:nvPr>
        </p:nvSpPr>
        <p:spPr>
          <a:xfrm>
            <a:off x="8928647" y="5053923"/>
            <a:ext cx="5196234" cy="40466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Category 3</a:t>
            </a:r>
          </a:p>
        </p:txBody>
      </p:sp>
      <p:sp>
        <p:nvSpPr>
          <p:cNvPr id="38" name="Text Placeholder 3">
            <a:extLst>
              <a:ext uri="{FF2B5EF4-FFF2-40B4-BE49-F238E27FC236}">
                <a16:creationId xmlns:a16="http://schemas.microsoft.com/office/drawing/2014/main" id="{978146A7-86D2-9D9D-8F97-CA25819D68D5}"/>
              </a:ext>
            </a:extLst>
          </p:cNvPr>
          <p:cNvSpPr>
            <a:spLocks noGrp="1"/>
          </p:cNvSpPr>
          <p:nvPr>
            <p:ph type="body" sz="half" idx="98" hasCustomPrompt="1"/>
          </p:nvPr>
        </p:nvSpPr>
        <p:spPr>
          <a:xfrm>
            <a:off x="16690094" y="5470483"/>
            <a:ext cx="5196234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39" name="Text Placeholder 3">
            <a:extLst>
              <a:ext uri="{FF2B5EF4-FFF2-40B4-BE49-F238E27FC236}">
                <a16:creationId xmlns:a16="http://schemas.microsoft.com/office/drawing/2014/main" id="{051203B6-2724-536B-13D0-5F5D57685CF3}"/>
              </a:ext>
            </a:extLst>
          </p:cNvPr>
          <p:cNvSpPr>
            <a:spLocks noGrp="1"/>
          </p:cNvSpPr>
          <p:nvPr>
            <p:ph type="body" sz="half" idx="99" hasCustomPrompt="1"/>
          </p:nvPr>
        </p:nvSpPr>
        <p:spPr>
          <a:xfrm>
            <a:off x="16690094" y="5053923"/>
            <a:ext cx="5196234" cy="40466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Category 4</a:t>
            </a:r>
          </a:p>
        </p:txBody>
      </p:sp>
      <p:sp>
        <p:nvSpPr>
          <p:cNvPr id="40" name="Text Placeholder 3">
            <a:extLst>
              <a:ext uri="{FF2B5EF4-FFF2-40B4-BE49-F238E27FC236}">
                <a16:creationId xmlns:a16="http://schemas.microsoft.com/office/drawing/2014/main" id="{2FFB305C-CE14-850D-8A8F-4DEB77C91EAB}"/>
              </a:ext>
            </a:extLst>
          </p:cNvPr>
          <p:cNvSpPr>
            <a:spLocks noGrp="1"/>
          </p:cNvSpPr>
          <p:nvPr>
            <p:ph type="body" sz="half" idx="100" hasCustomPrompt="1"/>
          </p:nvPr>
        </p:nvSpPr>
        <p:spPr>
          <a:xfrm>
            <a:off x="8928647" y="11758910"/>
            <a:ext cx="6848856" cy="110642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41" name="Text Placeholder 3">
            <a:extLst>
              <a:ext uri="{FF2B5EF4-FFF2-40B4-BE49-F238E27FC236}">
                <a16:creationId xmlns:a16="http://schemas.microsoft.com/office/drawing/2014/main" id="{02C53A6B-D32F-B85A-5CF2-1D06ED529A18}"/>
              </a:ext>
            </a:extLst>
          </p:cNvPr>
          <p:cNvSpPr>
            <a:spLocks noGrp="1"/>
          </p:cNvSpPr>
          <p:nvPr>
            <p:ph type="body" sz="half" idx="101" hasCustomPrompt="1"/>
          </p:nvPr>
        </p:nvSpPr>
        <p:spPr>
          <a:xfrm>
            <a:off x="16692037" y="11758910"/>
            <a:ext cx="6848856" cy="110642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42" name="Text Placeholder 3">
            <a:extLst>
              <a:ext uri="{FF2B5EF4-FFF2-40B4-BE49-F238E27FC236}">
                <a16:creationId xmlns:a16="http://schemas.microsoft.com/office/drawing/2014/main" id="{3B6F9E9B-896F-CB53-B9E4-951C5C287792}"/>
              </a:ext>
            </a:extLst>
          </p:cNvPr>
          <p:cNvSpPr>
            <a:spLocks noGrp="1"/>
          </p:cNvSpPr>
          <p:nvPr>
            <p:ph type="body" sz="half" idx="102" hasCustomPrompt="1"/>
          </p:nvPr>
        </p:nvSpPr>
        <p:spPr>
          <a:xfrm>
            <a:off x="8928647" y="9797684"/>
            <a:ext cx="5196234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43" name="Text Placeholder 3">
            <a:extLst>
              <a:ext uri="{FF2B5EF4-FFF2-40B4-BE49-F238E27FC236}">
                <a16:creationId xmlns:a16="http://schemas.microsoft.com/office/drawing/2014/main" id="{955D5AB7-48BD-95A3-221E-5E1106726E99}"/>
              </a:ext>
            </a:extLst>
          </p:cNvPr>
          <p:cNvSpPr>
            <a:spLocks noGrp="1"/>
          </p:cNvSpPr>
          <p:nvPr>
            <p:ph type="body" sz="half" idx="103" hasCustomPrompt="1"/>
          </p:nvPr>
        </p:nvSpPr>
        <p:spPr>
          <a:xfrm>
            <a:off x="8928647" y="9381124"/>
            <a:ext cx="5196234" cy="40466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Category 5</a:t>
            </a:r>
          </a:p>
        </p:txBody>
      </p:sp>
      <p:sp>
        <p:nvSpPr>
          <p:cNvPr id="44" name="Text Placeholder 3">
            <a:extLst>
              <a:ext uri="{FF2B5EF4-FFF2-40B4-BE49-F238E27FC236}">
                <a16:creationId xmlns:a16="http://schemas.microsoft.com/office/drawing/2014/main" id="{B2D81E79-DFF2-5FB1-A3A4-421A6C353578}"/>
              </a:ext>
            </a:extLst>
          </p:cNvPr>
          <p:cNvSpPr>
            <a:spLocks noGrp="1"/>
          </p:cNvSpPr>
          <p:nvPr>
            <p:ph type="body" sz="half" idx="104" hasCustomPrompt="1"/>
          </p:nvPr>
        </p:nvSpPr>
        <p:spPr>
          <a:xfrm>
            <a:off x="16690094" y="9797684"/>
            <a:ext cx="5196234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45" name="Text Placeholder 3">
            <a:extLst>
              <a:ext uri="{FF2B5EF4-FFF2-40B4-BE49-F238E27FC236}">
                <a16:creationId xmlns:a16="http://schemas.microsoft.com/office/drawing/2014/main" id="{E12821C0-7890-AC82-2D88-0D0C7E9F756E}"/>
              </a:ext>
            </a:extLst>
          </p:cNvPr>
          <p:cNvSpPr>
            <a:spLocks noGrp="1"/>
          </p:cNvSpPr>
          <p:nvPr>
            <p:ph type="body" sz="half" idx="105" hasCustomPrompt="1"/>
          </p:nvPr>
        </p:nvSpPr>
        <p:spPr>
          <a:xfrm>
            <a:off x="16690094" y="9381124"/>
            <a:ext cx="5196234" cy="40466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Category 6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7B888CC9-C007-9398-1B02-AD0B82292B0B}"/>
              </a:ext>
            </a:extLst>
          </p:cNvPr>
          <p:cNvSpPr>
            <a:spLocks noGrp="1"/>
          </p:cNvSpPr>
          <p:nvPr>
            <p:ph type="body" sz="half" idx="106" hasCustomPrompt="1"/>
          </p:nvPr>
        </p:nvSpPr>
        <p:spPr>
          <a:xfrm>
            <a:off x="537007" y="7602515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736BACA3-07DC-6776-7F18-6B8511DFAFD8}"/>
              </a:ext>
            </a:extLst>
          </p:cNvPr>
          <p:cNvSpPr>
            <a:spLocks noGrp="1"/>
          </p:cNvSpPr>
          <p:nvPr>
            <p:ph type="body" sz="half" idx="107" hasCustomPrompt="1"/>
          </p:nvPr>
        </p:nvSpPr>
        <p:spPr>
          <a:xfrm>
            <a:off x="2121623" y="7602515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00B0F0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</p:spTree>
    <p:extLst>
      <p:ext uri="{BB962C8B-B14F-4D97-AF65-F5344CB8AC3E}">
        <p14:creationId xmlns:p14="http://schemas.microsoft.com/office/powerpoint/2010/main" val="3543258581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tegories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78AF5772-9997-A4DB-BBFE-5ED69E1D059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5AF9B23-020D-0918-743B-F511309F2C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2CD29E27-6F90-9716-1856-54917AC46E0C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8719977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4D7ED271-82F3-CB73-6EF3-FBAEC9513CF7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8928647" y="3104508"/>
            <a:ext cx="6848856" cy="110642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28925403-76DF-CEC2-1931-34C74F0F5697}"/>
              </a:ext>
            </a:extLst>
          </p:cNvPr>
          <p:cNvSpPr>
            <a:spLocks noGrp="1"/>
          </p:cNvSpPr>
          <p:nvPr>
            <p:ph type="body" sz="half" idx="89" hasCustomPrompt="1"/>
          </p:nvPr>
        </p:nvSpPr>
        <p:spPr>
          <a:xfrm>
            <a:off x="16692037" y="3104508"/>
            <a:ext cx="6848856" cy="110642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8100BF95-DFC2-B721-2BDF-30887EC34090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8928647" y="1143282"/>
            <a:ext cx="5196234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BCB97A32-3DA8-86D4-3974-FE429523738E}"/>
              </a:ext>
            </a:extLst>
          </p:cNvPr>
          <p:cNvSpPr>
            <a:spLocks noGrp="1"/>
          </p:cNvSpPr>
          <p:nvPr>
            <p:ph type="body" sz="half" idx="91" hasCustomPrompt="1"/>
          </p:nvPr>
        </p:nvSpPr>
        <p:spPr>
          <a:xfrm>
            <a:off x="8928647" y="726722"/>
            <a:ext cx="5196234" cy="40466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Category 1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6F9E2F0B-086C-1492-F2DE-818144C32771}"/>
              </a:ext>
            </a:extLst>
          </p:cNvPr>
          <p:cNvSpPr>
            <a:spLocks noGrp="1"/>
          </p:cNvSpPr>
          <p:nvPr>
            <p:ph type="body" sz="half" idx="92" hasCustomPrompt="1"/>
          </p:nvPr>
        </p:nvSpPr>
        <p:spPr>
          <a:xfrm>
            <a:off x="16690094" y="1143282"/>
            <a:ext cx="5196234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34" name="Text Placeholder 3">
            <a:extLst>
              <a:ext uri="{FF2B5EF4-FFF2-40B4-BE49-F238E27FC236}">
                <a16:creationId xmlns:a16="http://schemas.microsoft.com/office/drawing/2014/main" id="{433831A2-E19C-EDFC-C717-B864DB35C00B}"/>
              </a:ext>
            </a:extLst>
          </p:cNvPr>
          <p:cNvSpPr>
            <a:spLocks noGrp="1"/>
          </p:cNvSpPr>
          <p:nvPr>
            <p:ph type="body" sz="half" idx="93" hasCustomPrompt="1"/>
          </p:nvPr>
        </p:nvSpPr>
        <p:spPr>
          <a:xfrm>
            <a:off x="16690094" y="726722"/>
            <a:ext cx="5196234" cy="40466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Category 2</a:t>
            </a:r>
          </a:p>
        </p:txBody>
      </p:sp>
      <p:sp>
        <p:nvSpPr>
          <p:cNvPr id="35" name="Text Placeholder 3">
            <a:extLst>
              <a:ext uri="{FF2B5EF4-FFF2-40B4-BE49-F238E27FC236}">
                <a16:creationId xmlns:a16="http://schemas.microsoft.com/office/drawing/2014/main" id="{DF590652-877F-8522-0962-2626E6FA723C}"/>
              </a:ext>
            </a:extLst>
          </p:cNvPr>
          <p:cNvSpPr>
            <a:spLocks noGrp="1"/>
          </p:cNvSpPr>
          <p:nvPr>
            <p:ph type="body" sz="half" idx="94" hasCustomPrompt="1"/>
          </p:nvPr>
        </p:nvSpPr>
        <p:spPr>
          <a:xfrm>
            <a:off x="8928647" y="7431709"/>
            <a:ext cx="6848856" cy="110642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36" name="Text Placeholder 3">
            <a:extLst>
              <a:ext uri="{FF2B5EF4-FFF2-40B4-BE49-F238E27FC236}">
                <a16:creationId xmlns:a16="http://schemas.microsoft.com/office/drawing/2014/main" id="{602BE5F4-C7BE-B36C-FD4B-32344D67CA32}"/>
              </a:ext>
            </a:extLst>
          </p:cNvPr>
          <p:cNvSpPr>
            <a:spLocks noGrp="1"/>
          </p:cNvSpPr>
          <p:nvPr>
            <p:ph type="body" sz="half" idx="95" hasCustomPrompt="1"/>
          </p:nvPr>
        </p:nvSpPr>
        <p:spPr>
          <a:xfrm>
            <a:off x="16692037" y="7431709"/>
            <a:ext cx="6848856" cy="110642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37" name="Text Placeholder 3">
            <a:extLst>
              <a:ext uri="{FF2B5EF4-FFF2-40B4-BE49-F238E27FC236}">
                <a16:creationId xmlns:a16="http://schemas.microsoft.com/office/drawing/2014/main" id="{2A79C9AF-1DE0-0EAB-47BA-FC2F9CD6F7AE}"/>
              </a:ext>
            </a:extLst>
          </p:cNvPr>
          <p:cNvSpPr>
            <a:spLocks noGrp="1"/>
          </p:cNvSpPr>
          <p:nvPr>
            <p:ph type="body" sz="half" idx="96" hasCustomPrompt="1"/>
          </p:nvPr>
        </p:nvSpPr>
        <p:spPr>
          <a:xfrm>
            <a:off x="8928647" y="5470483"/>
            <a:ext cx="5196234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38" name="Text Placeholder 3">
            <a:extLst>
              <a:ext uri="{FF2B5EF4-FFF2-40B4-BE49-F238E27FC236}">
                <a16:creationId xmlns:a16="http://schemas.microsoft.com/office/drawing/2014/main" id="{41515DA9-E89D-0FDA-FF59-38080A71B4DF}"/>
              </a:ext>
            </a:extLst>
          </p:cNvPr>
          <p:cNvSpPr>
            <a:spLocks noGrp="1"/>
          </p:cNvSpPr>
          <p:nvPr>
            <p:ph type="body" sz="half" idx="97" hasCustomPrompt="1"/>
          </p:nvPr>
        </p:nvSpPr>
        <p:spPr>
          <a:xfrm>
            <a:off x="8928647" y="5053923"/>
            <a:ext cx="5196234" cy="40466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Category 3</a:t>
            </a:r>
          </a:p>
        </p:txBody>
      </p:sp>
      <p:sp>
        <p:nvSpPr>
          <p:cNvPr id="39" name="Text Placeholder 3">
            <a:extLst>
              <a:ext uri="{FF2B5EF4-FFF2-40B4-BE49-F238E27FC236}">
                <a16:creationId xmlns:a16="http://schemas.microsoft.com/office/drawing/2014/main" id="{F2A45CFA-6133-7F3C-BF45-3808956C5CDF}"/>
              </a:ext>
            </a:extLst>
          </p:cNvPr>
          <p:cNvSpPr>
            <a:spLocks noGrp="1"/>
          </p:cNvSpPr>
          <p:nvPr>
            <p:ph type="body" sz="half" idx="98" hasCustomPrompt="1"/>
          </p:nvPr>
        </p:nvSpPr>
        <p:spPr>
          <a:xfrm>
            <a:off x="16690094" y="5470483"/>
            <a:ext cx="5196234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40" name="Text Placeholder 3">
            <a:extLst>
              <a:ext uri="{FF2B5EF4-FFF2-40B4-BE49-F238E27FC236}">
                <a16:creationId xmlns:a16="http://schemas.microsoft.com/office/drawing/2014/main" id="{A5B65BB0-9BB8-AA60-60DA-90A9F0442702}"/>
              </a:ext>
            </a:extLst>
          </p:cNvPr>
          <p:cNvSpPr>
            <a:spLocks noGrp="1"/>
          </p:cNvSpPr>
          <p:nvPr>
            <p:ph type="body" sz="half" idx="99" hasCustomPrompt="1"/>
          </p:nvPr>
        </p:nvSpPr>
        <p:spPr>
          <a:xfrm>
            <a:off x="16690094" y="5053923"/>
            <a:ext cx="5196234" cy="40466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Category 4</a:t>
            </a:r>
          </a:p>
        </p:txBody>
      </p:sp>
      <p:sp>
        <p:nvSpPr>
          <p:cNvPr id="41" name="Text Placeholder 3">
            <a:extLst>
              <a:ext uri="{FF2B5EF4-FFF2-40B4-BE49-F238E27FC236}">
                <a16:creationId xmlns:a16="http://schemas.microsoft.com/office/drawing/2014/main" id="{CEF61152-F72C-3D36-68E5-16C02BB118E2}"/>
              </a:ext>
            </a:extLst>
          </p:cNvPr>
          <p:cNvSpPr>
            <a:spLocks noGrp="1"/>
          </p:cNvSpPr>
          <p:nvPr>
            <p:ph type="body" sz="half" idx="100" hasCustomPrompt="1"/>
          </p:nvPr>
        </p:nvSpPr>
        <p:spPr>
          <a:xfrm>
            <a:off x="8928647" y="11758910"/>
            <a:ext cx="6848856" cy="110642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42" name="Text Placeholder 3">
            <a:extLst>
              <a:ext uri="{FF2B5EF4-FFF2-40B4-BE49-F238E27FC236}">
                <a16:creationId xmlns:a16="http://schemas.microsoft.com/office/drawing/2014/main" id="{47137B48-ED12-A6A3-3620-E0AF6D9DB7A3}"/>
              </a:ext>
            </a:extLst>
          </p:cNvPr>
          <p:cNvSpPr>
            <a:spLocks noGrp="1"/>
          </p:cNvSpPr>
          <p:nvPr>
            <p:ph type="body" sz="half" idx="101" hasCustomPrompt="1"/>
          </p:nvPr>
        </p:nvSpPr>
        <p:spPr>
          <a:xfrm>
            <a:off x="16692037" y="11758910"/>
            <a:ext cx="6848856" cy="110642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43" name="Text Placeholder 3">
            <a:extLst>
              <a:ext uri="{FF2B5EF4-FFF2-40B4-BE49-F238E27FC236}">
                <a16:creationId xmlns:a16="http://schemas.microsoft.com/office/drawing/2014/main" id="{5506310A-E584-4EF3-C2C9-4CDDB8D52933}"/>
              </a:ext>
            </a:extLst>
          </p:cNvPr>
          <p:cNvSpPr>
            <a:spLocks noGrp="1"/>
          </p:cNvSpPr>
          <p:nvPr>
            <p:ph type="body" sz="half" idx="102" hasCustomPrompt="1"/>
          </p:nvPr>
        </p:nvSpPr>
        <p:spPr>
          <a:xfrm>
            <a:off x="8928647" y="9797684"/>
            <a:ext cx="5196234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44" name="Text Placeholder 3">
            <a:extLst>
              <a:ext uri="{FF2B5EF4-FFF2-40B4-BE49-F238E27FC236}">
                <a16:creationId xmlns:a16="http://schemas.microsoft.com/office/drawing/2014/main" id="{5A20E072-D57C-6F6E-39F9-FA561465E7BB}"/>
              </a:ext>
            </a:extLst>
          </p:cNvPr>
          <p:cNvSpPr>
            <a:spLocks noGrp="1"/>
          </p:cNvSpPr>
          <p:nvPr>
            <p:ph type="body" sz="half" idx="103" hasCustomPrompt="1"/>
          </p:nvPr>
        </p:nvSpPr>
        <p:spPr>
          <a:xfrm>
            <a:off x="8928647" y="9381124"/>
            <a:ext cx="5196234" cy="40466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Category 5</a:t>
            </a:r>
          </a:p>
        </p:txBody>
      </p:sp>
      <p:sp>
        <p:nvSpPr>
          <p:cNvPr id="45" name="Text Placeholder 3">
            <a:extLst>
              <a:ext uri="{FF2B5EF4-FFF2-40B4-BE49-F238E27FC236}">
                <a16:creationId xmlns:a16="http://schemas.microsoft.com/office/drawing/2014/main" id="{4812F07B-EB04-E375-30E8-D10CD5A3A51B}"/>
              </a:ext>
            </a:extLst>
          </p:cNvPr>
          <p:cNvSpPr>
            <a:spLocks noGrp="1"/>
          </p:cNvSpPr>
          <p:nvPr>
            <p:ph type="body" sz="half" idx="104" hasCustomPrompt="1"/>
          </p:nvPr>
        </p:nvSpPr>
        <p:spPr>
          <a:xfrm>
            <a:off x="16690094" y="9797684"/>
            <a:ext cx="5196234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46" name="Text Placeholder 3">
            <a:extLst>
              <a:ext uri="{FF2B5EF4-FFF2-40B4-BE49-F238E27FC236}">
                <a16:creationId xmlns:a16="http://schemas.microsoft.com/office/drawing/2014/main" id="{FD7A199B-DEF2-A47D-9ECC-A0038FE76A52}"/>
              </a:ext>
            </a:extLst>
          </p:cNvPr>
          <p:cNvSpPr>
            <a:spLocks noGrp="1"/>
          </p:cNvSpPr>
          <p:nvPr>
            <p:ph type="body" sz="half" idx="105" hasCustomPrompt="1"/>
          </p:nvPr>
        </p:nvSpPr>
        <p:spPr>
          <a:xfrm>
            <a:off x="16690094" y="9381124"/>
            <a:ext cx="5196234" cy="40466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Category 6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CDEC291D-5311-84E5-9977-35D9DF6433AE}"/>
              </a:ext>
            </a:extLst>
          </p:cNvPr>
          <p:cNvSpPr>
            <a:spLocks noGrp="1"/>
          </p:cNvSpPr>
          <p:nvPr>
            <p:ph type="body" sz="half" idx="106" hasCustomPrompt="1"/>
          </p:nvPr>
        </p:nvSpPr>
        <p:spPr>
          <a:xfrm>
            <a:off x="537007" y="7602515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5B85AA64-211B-F9D7-E9D5-45838B670DDA}"/>
              </a:ext>
            </a:extLst>
          </p:cNvPr>
          <p:cNvSpPr>
            <a:spLocks noGrp="1"/>
          </p:cNvSpPr>
          <p:nvPr>
            <p:ph type="body" sz="half" idx="107" hasCustomPrompt="1"/>
          </p:nvPr>
        </p:nvSpPr>
        <p:spPr>
          <a:xfrm>
            <a:off x="2121623" y="7602515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234BFF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</p:spTree>
    <p:extLst>
      <p:ext uri="{BB962C8B-B14F-4D97-AF65-F5344CB8AC3E}">
        <p14:creationId xmlns:p14="http://schemas.microsoft.com/office/powerpoint/2010/main" val="3336095376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6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2FF196CF-B398-6DC4-AEEC-F8C4C84E9D38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6D796E6C-40C1-865F-75DC-DC2D052173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rgbClr val="234BFF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820386F9-83CE-190B-FA13-B8DF5D441DC7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8719977"/>
            <a:ext cx="4956048" cy="448970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313AF082-B411-52D2-F95C-9CF66252DBD9}"/>
              </a:ext>
            </a:extLst>
          </p:cNvPr>
          <p:cNvSpPr>
            <a:spLocks noGrp="1"/>
          </p:cNvSpPr>
          <p:nvPr>
            <p:ph type="body" sz="half" idx="86" hasCustomPrompt="1"/>
          </p:nvPr>
        </p:nvSpPr>
        <p:spPr>
          <a:xfrm>
            <a:off x="537007" y="7602515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234BFF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201F0089-C39B-35A1-96B7-F21A6AC20F0E}"/>
              </a:ext>
            </a:extLst>
          </p:cNvPr>
          <p:cNvSpPr>
            <a:spLocks noGrp="1"/>
          </p:cNvSpPr>
          <p:nvPr>
            <p:ph type="body" sz="half" idx="87" hasCustomPrompt="1"/>
          </p:nvPr>
        </p:nvSpPr>
        <p:spPr>
          <a:xfrm>
            <a:off x="2121623" y="7602515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5B4D6C79-7596-FACB-83AB-C1491E34C25E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8928647" y="860193"/>
            <a:ext cx="6848856" cy="225029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32F5297D-5162-B87C-6D18-E0FF6B763E39}"/>
              </a:ext>
            </a:extLst>
          </p:cNvPr>
          <p:cNvSpPr>
            <a:spLocks noGrp="1"/>
          </p:cNvSpPr>
          <p:nvPr>
            <p:ph type="body" sz="half" idx="89" hasCustomPrompt="1"/>
          </p:nvPr>
        </p:nvSpPr>
        <p:spPr>
          <a:xfrm>
            <a:off x="16693381" y="860193"/>
            <a:ext cx="6848856" cy="225029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8D833995-E19A-D67E-4D08-86621B377F04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8928647" y="5186383"/>
            <a:ext cx="6848856" cy="225029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3E811C9C-54A8-0F0B-1BD1-326B7D52A0B7}"/>
              </a:ext>
            </a:extLst>
          </p:cNvPr>
          <p:cNvSpPr>
            <a:spLocks noGrp="1"/>
          </p:cNvSpPr>
          <p:nvPr>
            <p:ph type="body" sz="half" idx="91" hasCustomPrompt="1"/>
          </p:nvPr>
        </p:nvSpPr>
        <p:spPr>
          <a:xfrm>
            <a:off x="16693381" y="5186383"/>
            <a:ext cx="6848856" cy="225029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E0CE7B30-D343-B37A-0971-2DC8BCFE8E5C}"/>
              </a:ext>
            </a:extLst>
          </p:cNvPr>
          <p:cNvSpPr>
            <a:spLocks noGrp="1"/>
          </p:cNvSpPr>
          <p:nvPr>
            <p:ph type="body" sz="half" idx="92" hasCustomPrompt="1"/>
          </p:nvPr>
        </p:nvSpPr>
        <p:spPr>
          <a:xfrm>
            <a:off x="8928647" y="9513884"/>
            <a:ext cx="6848856" cy="225029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44AB42-F287-745E-A556-311587CCB6BA}"/>
              </a:ext>
            </a:extLst>
          </p:cNvPr>
          <p:cNvSpPr>
            <a:spLocks noGrp="1"/>
          </p:cNvSpPr>
          <p:nvPr>
            <p:ph type="body" sz="half" idx="93" hasCustomPrompt="1"/>
          </p:nvPr>
        </p:nvSpPr>
        <p:spPr>
          <a:xfrm>
            <a:off x="16693381" y="9513884"/>
            <a:ext cx="6848856" cy="225029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4ABDAFC-30B8-1B85-040C-C1069605A3C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6132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of contents 2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499623A8-14F8-B829-6631-9E873823C59F}"/>
              </a:ext>
            </a:extLst>
          </p:cNvPr>
          <p:cNvSpPr>
            <a:spLocks noGrp="1"/>
          </p:cNvSpPr>
          <p:nvPr>
            <p:ph type="body" sz="half" idx="114" hasCustomPrompt="1"/>
          </p:nvPr>
        </p:nvSpPr>
        <p:spPr>
          <a:xfrm>
            <a:off x="8674226" y="507999"/>
            <a:ext cx="4460024" cy="667489"/>
          </a:xfrm>
          <a:prstGeom prst="rect">
            <a:avLst/>
          </a:prstGeom>
        </p:spPr>
        <p:txBody>
          <a:bodyPr vert="horz" wrap="square" lIns="71437" tIns="71437" rIns="71437" bIns="71437" rtlCol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3400" b="0" i="0" u="none" strike="noStrike" cap="none" spc="-102" baseline="0" dirty="0" smtClean="0">
                <a:solidFill>
                  <a:schemeClr val="bg2"/>
                </a:solidFill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1531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fr-FR"/>
              <a:t>Content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0C742EA0-2618-70FD-B168-12FF115BED76}"/>
              </a:ext>
            </a:extLst>
          </p:cNvPr>
          <p:cNvSpPr>
            <a:spLocks noGrp="1"/>
          </p:cNvSpPr>
          <p:nvPr>
            <p:ph type="body" sz="half" idx="115" hasCustomPrompt="1"/>
          </p:nvPr>
        </p:nvSpPr>
        <p:spPr>
          <a:xfrm>
            <a:off x="16260861" y="507999"/>
            <a:ext cx="4460024" cy="667489"/>
          </a:xfrm>
          <a:prstGeom prst="rect">
            <a:avLst/>
          </a:prstGeom>
        </p:spPr>
        <p:txBody>
          <a:bodyPr vert="horz" wrap="square" lIns="71437" tIns="71437" rIns="71437" bIns="71437" rtlCol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3400" b="0" i="0" u="none" strike="noStrike" cap="none" spc="-102" baseline="0" dirty="0" smtClean="0">
                <a:solidFill>
                  <a:schemeClr val="bg2"/>
                </a:solidFill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1531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fr-FR"/>
              <a:t>Content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85925233-44DD-A984-FA3C-812EB89E0D93}"/>
              </a:ext>
            </a:extLst>
          </p:cNvPr>
          <p:cNvSpPr>
            <a:spLocks noGrp="1"/>
          </p:cNvSpPr>
          <p:nvPr>
            <p:ph type="body" sz="half" idx="116" hasCustomPrompt="1"/>
          </p:nvPr>
        </p:nvSpPr>
        <p:spPr>
          <a:xfrm>
            <a:off x="8674226" y="4991012"/>
            <a:ext cx="4460024" cy="667489"/>
          </a:xfrm>
          <a:prstGeom prst="rect">
            <a:avLst/>
          </a:prstGeom>
        </p:spPr>
        <p:txBody>
          <a:bodyPr vert="horz" wrap="square" lIns="71437" tIns="71437" rIns="71437" bIns="71437" rtlCol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3400" b="0" i="0" u="none" strike="noStrike" cap="none" spc="-102" baseline="0" dirty="0" smtClean="0">
                <a:solidFill>
                  <a:schemeClr val="bg2"/>
                </a:solidFill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1531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fr-FR"/>
              <a:t>Content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DB1D3659-9839-28BA-59C6-3EB2E4C58964}"/>
              </a:ext>
            </a:extLst>
          </p:cNvPr>
          <p:cNvSpPr>
            <a:spLocks noGrp="1"/>
          </p:cNvSpPr>
          <p:nvPr>
            <p:ph type="body" sz="half" idx="117" hasCustomPrompt="1"/>
          </p:nvPr>
        </p:nvSpPr>
        <p:spPr>
          <a:xfrm>
            <a:off x="16260861" y="4991012"/>
            <a:ext cx="4460024" cy="667489"/>
          </a:xfrm>
          <a:prstGeom prst="rect">
            <a:avLst/>
          </a:prstGeom>
        </p:spPr>
        <p:txBody>
          <a:bodyPr vert="horz" wrap="square" lIns="71437" tIns="71437" rIns="71437" bIns="71437" rtlCol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3400" b="0" i="0" u="none" strike="noStrike" cap="none" spc="-102" baseline="0" dirty="0" smtClean="0">
                <a:solidFill>
                  <a:schemeClr val="bg2"/>
                </a:solidFill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1531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fr-FR"/>
              <a:t>Content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141FE81B-50D6-4A91-CD4C-456CDEEFD99B}"/>
              </a:ext>
            </a:extLst>
          </p:cNvPr>
          <p:cNvSpPr>
            <a:spLocks noGrp="1"/>
          </p:cNvSpPr>
          <p:nvPr>
            <p:ph type="body" sz="half" idx="118" hasCustomPrompt="1"/>
          </p:nvPr>
        </p:nvSpPr>
        <p:spPr>
          <a:xfrm>
            <a:off x="8674226" y="9474025"/>
            <a:ext cx="4460024" cy="667489"/>
          </a:xfrm>
          <a:prstGeom prst="rect">
            <a:avLst/>
          </a:prstGeom>
        </p:spPr>
        <p:txBody>
          <a:bodyPr vert="horz" wrap="square" lIns="71437" tIns="71437" rIns="71437" bIns="71437" rtlCol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3400" b="0" i="0" u="none" strike="noStrike" cap="none" spc="-102" baseline="0" dirty="0" smtClean="0">
                <a:solidFill>
                  <a:schemeClr val="bg2"/>
                </a:solidFill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1531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fr-FR"/>
              <a:t>Content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33564DE5-2474-EC98-7BF9-33D275265582}"/>
              </a:ext>
            </a:extLst>
          </p:cNvPr>
          <p:cNvSpPr>
            <a:spLocks noGrp="1"/>
          </p:cNvSpPr>
          <p:nvPr>
            <p:ph type="body" sz="half" idx="119" hasCustomPrompt="1"/>
          </p:nvPr>
        </p:nvSpPr>
        <p:spPr>
          <a:xfrm>
            <a:off x="16260861" y="9474025"/>
            <a:ext cx="4460024" cy="667489"/>
          </a:xfrm>
          <a:prstGeom prst="rect">
            <a:avLst/>
          </a:prstGeom>
        </p:spPr>
        <p:txBody>
          <a:bodyPr vert="horz" wrap="square" lIns="71437" tIns="71437" rIns="71437" bIns="71437" rtlCol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3400" b="0" i="0" u="none" strike="noStrike" cap="none" spc="-102" baseline="0" dirty="0" smtClean="0">
                <a:solidFill>
                  <a:schemeClr val="bg2"/>
                </a:solidFill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1531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fr-FR"/>
              <a:t>Content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49F316-B0FD-5194-0F5A-2CB2EA91F4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508000"/>
            <a:ext cx="4460025" cy="103412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US" sz="3400" b="0" spc="-180" dirty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/>
              <a:t>Subtitle</a:t>
            </a:r>
            <a:br>
              <a:rPr lang="en-US"/>
            </a:br>
            <a:r>
              <a:rPr lang="en-US"/>
              <a:t>Title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285D2EC-799F-7353-DBBE-1ED3BC2AED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362598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6 text boxes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B34CC3E-FAB1-3778-BBFF-B5D0E5DDADA5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bg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46020029-F287-56EA-B8EE-93816C266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3E6975B0-D718-23EB-3CEB-5179FBE287F5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8719977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FF30EFD9-4263-2E71-BF01-4B6B05093B85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8928647" y="860193"/>
            <a:ext cx="6848856" cy="225132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B22E2C73-5464-5292-B068-0609EFAC633A}"/>
              </a:ext>
            </a:extLst>
          </p:cNvPr>
          <p:cNvSpPr>
            <a:spLocks noGrp="1"/>
          </p:cNvSpPr>
          <p:nvPr>
            <p:ph type="body" sz="half" idx="89" hasCustomPrompt="1"/>
          </p:nvPr>
        </p:nvSpPr>
        <p:spPr>
          <a:xfrm>
            <a:off x="16693381" y="860193"/>
            <a:ext cx="6848856" cy="225132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452B07DE-7395-4AEE-77F3-5E155062EE0C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8928647" y="5186383"/>
            <a:ext cx="6848856" cy="225132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39BB06EC-C505-B2A7-506E-AD6941EF731F}"/>
              </a:ext>
            </a:extLst>
          </p:cNvPr>
          <p:cNvSpPr>
            <a:spLocks noGrp="1"/>
          </p:cNvSpPr>
          <p:nvPr>
            <p:ph type="body" sz="half" idx="91" hasCustomPrompt="1"/>
          </p:nvPr>
        </p:nvSpPr>
        <p:spPr>
          <a:xfrm>
            <a:off x="16693381" y="5186383"/>
            <a:ext cx="6848856" cy="225132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9AF1ABB8-EC19-1098-AC4F-409C9DA2C620}"/>
              </a:ext>
            </a:extLst>
          </p:cNvPr>
          <p:cNvSpPr>
            <a:spLocks noGrp="1"/>
          </p:cNvSpPr>
          <p:nvPr>
            <p:ph type="body" sz="half" idx="92" hasCustomPrompt="1"/>
          </p:nvPr>
        </p:nvSpPr>
        <p:spPr>
          <a:xfrm>
            <a:off x="8928647" y="9513884"/>
            <a:ext cx="6848856" cy="225132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8F03CBB4-B3FD-D4B4-D3D5-AF98CE82D32D}"/>
              </a:ext>
            </a:extLst>
          </p:cNvPr>
          <p:cNvSpPr>
            <a:spLocks noGrp="1"/>
          </p:cNvSpPr>
          <p:nvPr>
            <p:ph type="body" sz="half" idx="93" hasCustomPrompt="1"/>
          </p:nvPr>
        </p:nvSpPr>
        <p:spPr>
          <a:xfrm>
            <a:off x="16693381" y="9513884"/>
            <a:ext cx="6848856" cy="225132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547AAE3F-D85B-DC53-73C1-98AA0EF1A443}"/>
              </a:ext>
            </a:extLst>
          </p:cNvPr>
          <p:cNvSpPr>
            <a:spLocks noGrp="1"/>
          </p:cNvSpPr>
          <p:nvPr>
            <p:ph type="body" sz="half" idx="106" hasCustomPrompt="1"/>
          </p:nvPr>
        </p:nvSpPr>
        <p:spPr>
          <a:xfrm>
            <a:off x="537007" y="7602515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9BC415-F6D9-5894-7C5B-F26D44A1CA5C}"/>
              </a:ext>
            </a:extLst>
          </p:cNvPr>
          <p:cNvSpPr>
            <a:spLocks noGrp="1"/>
          </p:cNvSpPr>
          <p:nvPr>
            <p:ph type="body" sz="half" idx="107" hasCustomPrompt="1"/>
          </p:nvPr>
        </p:nvSpPr>
        <p:spPr>
          <a:xfrm>
            <a:off x="2121623" y="7602515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00B0F0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B3F4B4-7AC4-70FA-EBA7-A5EF4CBC53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242766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6 text boxes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EDE6FD7-91A5-84D4-39D2-61A9C80EE5BA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1B9ABCB6-A98D-7DBC-4E84-629832F41C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9F1EB6FC-9958-1054-0BFB-88A37E9FA17C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8719977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2E735411-8368-9E40-3A84-32FCEB6885FA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8928647" y="860193"/>
            <a:ext cx="6848856" cy="225132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EBA5F2E7-EC50-1644-73D3-B75A004AB46C}"/>
              </a:ext>
            </a:extLst>
          </p:cNvPr>
          <p:cNvSpPr>
            <a:spLocks noGrp="1"/>
          </p:cNvSpPr>
          <p:nvPr>
            <p:ph type="body" sz="half" idx="89" hasCustomPrompt="1"/>
          </p:nvPr>
        </p:nvSpPr>
        <p:spPr>
          <a:xfrm>
            <a:off x="16693381" y="860193"/>
            <a:ext cx="6848856" cy="225132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BB0BD8BD-ED87-802C-E949-9DD57FFA3352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8928647" y="5186383"/>
            <a:ext cx="6848856" cy="225132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DD1C6109-0216-F45E-3BB2-69646EC90CE3}"/>
              </a:ext>
            </a:extLst>
          </p:cNvPr>
          <p:cNvSpPr>
            <a:spLocks noGrp="1"/>
          </p:cNvSpPr>
          <p:nvPr>
            <p:ph type="body" sz="half" idx="91" hasCustomPrompt="1"/>
          </p:nvPr>
        </p:nvSpPr>
        <p:spPr>
          <a:xfrm>
            <a:off x="16693381" y="5186383"/>
            <a:ext cx="6848856" cy="225132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8BE56B81-EF19-9D3E-B74C-C29A29A3FAF0}"/>
              </a:ext>
            </a:extLst>
          </p:cNvPr>
          <p:cNvSpPr>
            <a:spLocks noGrp="1"/>
          </p:cNvSpPr>
          <p:nvPr>
            <p:ph type="body" sz="half" idx="92" hasCustomPrompt="1"/>
          </p:nvPr>
        </p:nvSpPr>
        <p:spPr>
          <a:xfrm>
            <a:off x="8928647" y="9513884"/>
            <a:ext cx="6848856" cy="225132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72DAC6EF-8EE7-A354-8A65-27C2DEF0B15E}"/>
              </a:ext>
            </a:extLst>
          </p:cNvPr>
          <p:cNvSpPr>
            <a:spLocks noGrp="1"/>
          </p:cNvSpPr>
          <p:nvPr>
            <p:ph type="body" sz="half" idx="93" hasCustomPrompt="1"/>
          </p:nvPr>
        </p:nvSpPr>
        <p:spPr>
          <a:xfrm>
            <a:off x="16693381" y="9513884"/>
            <a:ext cx="6848856" cy="225132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42D7E4F-DA80-94E4-3E5A-CDB862CCCFEA}"/>
              </a:ext>
            </a:extLst>
          </p:cNvPr>
          <p:cNvSpPr>
            <a:spLocks noGrp="1"/>
          </p:cNvSpPr>
          <p:nvPr>
            <p:ph type="body" sz="half" idx="106" hasCustomPrompt="1"/>
          </p:nvPr>
        </p:nvSpPr>
        <p:spPr>
          <a:xfrm>
            <a:off x="537007" y="7602515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EBC90241-056C-338A-E2E0-17DF2E991E78}"/>
              </a:ext>
            </a:extLst>
          </p:cNvPr>
          <p:cNvSpPr>
            <a:spLocks noGrp="1"/>
          </p:cNvSpPr>
          <p:nvPr>
            <p:ph type="body" sz="half" idx="107" hasCustomPrompt="1"/>
          </p:nvPr>
        </p:nvSpPr>
        <p:spPr>
          <a:xfrm>
            <a:off x="2121623" y="7602515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234BFF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E4D9A32-78B7-EE95-4FD0-FB9C4A93AC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616296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2AF11FF3-043D-B3BA-F39C-6993CBA271F1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776BDED-5A66-D98C-CE7B-D6042EA1025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rgbClr val="234BFF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B6D4A7FB-5D12-20FC-650E-C02480214994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8719977"/>
            <a:ext cx="4956048" cy="448970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6D654705-4C3D-3D35-032D-76F0F7DFE448}"/>
              </a:ext>
            </a:extLst>
          </p:cNvPr>
          <p:cNvSpPr>
            <a:spLocks noGrp="1"/>
          </p:cNvSpPr>
          <p:nvPr>
            <p:ph type="body" sz="half" idx="86" hasCustomPrompt="1"/>
          </p:nvPr>
        </p:nvSpPr>
        <p:spPr>
          <a:xfrm>
            <a:off x="537007" y="7602515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234BFF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F9CBD57-39B3-6B91-7920-F3062F340C51}"/>
              </a:ext>
            </a:extLst>
          </p:cNvPr>
          <p:cNvSpPr>
            <a:spLocks noGrp="1"/>
          </p:cNvSpPr>
          <p:nvPr>
            <p:ph type="body" sz="half" idx="87" hasCustomPrompt="1"/>
          </p:nvPr>
        </p:nvSpPr>
        <p:spPr>
          <a:xfrm>
            <a:off x="2121623" y="7602515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88CF1EE0-B23F-F37E-8EF2-53C558AC40BD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8674226" y="423252"/>
            <a:ext cx="14497714" cy="757130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6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“Full page quote or sentence.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.”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872E889-5F16-E9F6-4EEA-2325ED99FF3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078176" y="12795983"/>
            <a:ext cx="158810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324372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quote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124F8C1B-F68C-446C-C997-22BAE8368705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bg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9680C6C-937C-027D-58DD-C07B62C333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1B623BD0-F43E-F8FC-207B-0CDE517FF307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8719977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2A9F6373-117C-AB42-C7CB-72624C70E094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8674226" y="423252"/>
            <a:ext cx="14497714" cy="84023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“Full page quote or sentence.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.”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A2D38D9-065A-0CB9-3825-7155229D1604}"/>
              </a:ext>
            </a:extLst>
          </p:cNvPr>
          <p:cNvSpPr>
            <a:spLocks noGrp="1"/>
          </p:cNvSpPr>
          <p:nvPr>
            <p:ph type="body" sz="half" idx="106" hasCustomPrompt="1"/>
          </p:nvPr>
        </p:nvSpPr>
        <p:spPr>
          <a:xfrm>
            <a:off x="537007" y="7602515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51A2614D-B780-53AD-7DEE-644DA0B52AAB}"/>
              </a:ext>
            </a:extLst>
          </p:cNvPr>
          <p:cNvSpPr>
            <a:spLocks noGrp="1"/>
          </p:cNvSpPr>
          <p:nvPr>
            <p:ph type="body" sz="half" idx="107" hasCustomPrompt="1"/>
          </p:nvPr>
        </p:nvSpPr>
        <p:spPr>
          <a:xfrm>
            <a:off x="2121623" y="7602515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00B0F0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C264C9-E957-09DD-7003-6759FF074B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901274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quote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AD794A87-64D6-B8A8-C3D2-127C91C9CFA3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A5D5662-E864-5382-9ADC-6BF4600A4C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839F09BF-673F-2BAE-80F9-5D4863845AEB}"/>
              </a:ext>
            </a:extLst>
          </p:cNvPr>
          <p:cNvSpPr>
            <a:spLocks noGrp="1"/>
          </p:cNvSpPr>
          <p:nvPr>
            <p:ph type="body" sz="half" idx="84" hasCustomPrompt="1"/>
          </p:nvPr>
        </p:nvSpPr>
        <p:spPr>
          <a:xfrm>
            <a:off x="537007" y="8719977"/>
            <a:ext cx="4956048" cy="379020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7C247E7E-84AC-AFF0-46F4-3EC0CDB2A140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8674226" y="423252"/>
            <a:ext cx="14497714" cy="84023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“Full page quote or sentence.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.”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5EA2CD3-C16C-AE38-406D-A656334D0A73}"/>
              </a:ext>
            </a:extLst>
          </p:cNvPr>
          <p:cNvSpPr>
            <a:spLocks noGrp="1"/>
          </p:cNvSpPr>
          <p:nvPr>
            <p:ph type="body" sz="half" idx="106" hasCustomPrompt="1"/>
          </p:nvPr>
        </p:nvSpPr>
        <p:spPr>
          <a:xfrm>
            <a:off x="537007" y="7602515"/>
            <a:ext cx="1463040" cy="603504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7727FBE8-BCAB-BD6B-3108-4E55C187962D}"/>
              </a:ext>
            </a:extLst>
          </p:cNvPr>
          <p:cNvSpPr>
            <a:spLocks noGrp="1"/>
          </p:cNvSpPr>
          <p:nvPr>
            <p:ph type="body" sz="half" idx="107" hasCustomPrompt="1"/>
          </p:nvPr>
        </p:nvSpPr>
        <p:spPr>
          <a:xfrm>
            <a:off x="2121623" y="7602515"/>
            <a:ext cx="1463040" cy="603504"/>
          </a:xfrm>
          <a:prstGeom prst="roundRect">
            <a:avLst>
              <a:gd name="adj" fmla="val 50000"/>
            </a:avLst>
          </a:prstGeom>
          <a:solidFill>
            <a:srgbClr val="234BFF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lang="en-US" sz="1600" b="0" dirty="0" smtClean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lvl="0" algn="ctr" defTabSz="355600"/>
            <a:r>
              <a:rPr lang="en-US"/>
              <a:t>Category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886AE1-FE21-0CC1-B1C2-A86153E6F5E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183913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DEFF62-3CA4-F1D2-BB22-A057362A0EE0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455A6CF-005C-2695-DB43-9F86997AF5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rgbClr val="234BFF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87659275-D190-9394-70C8-3D4AD493EAED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537007" y="3466992"/>
            <a:ext cx="1375613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A713F23C-2EAA-465C-5B83-D1728C0DDEDE}"/>
              </a:ext>
            </a:extLst>
          </p:cNvPr>
          <p:cNvSpPr>
            <a:spLocks noGrp="1"/>
          </p:cNvSpPr>
          <p:nvPr>
            <p:ph type="body" sz="half" idx="91" hasCustomPrompt="1"/>
          </p:nvPr>
        </p:nvSpPr>
        <p:spPr>
          <a:xfrm>
            <a:off x="8674225" y="3466992"/>
            <a:ext cx="14497713" cy="168584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92D37ED5-5222-A4E1-BD38-942BD1D69ED9}"/>
              </a:ext>
            </a:extLst>
          </p:cNvPr>
          <p:cNvSpPr>
            <a:spLocks noGrp="1"/>
          </p:cNvSpPr>
          <p:nvPr>
            <p:ph type="body" sz="half" idx="92" hasCustomPrompt="1"/>
          </p:nvPr>
        </p:nvSpPr>
        <p:spPr>
          <a:xfrm>
            <a:off x="537007" y="6085354"/>
            <a:ext cx="1375613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699F461-A4C5-64F6-AC74-02BADF752CE4}"/>
              </a:ext>
            </a:extLst>
          </p:cNvPr>
          <p:cNvSpPr>
            <a:spLocks noGrp="1"/>
          </p:cNvSpPr>
          <p:nvPr>
            <p:ph type="body" sz="half" idx="93" hasCustomPrompt="1"/>
          </p:nvPr>
        </p:nvSpPr>
        <p:spPr>
          <a:xfrm>
            <a:off x="537007" y="8763733"/>
            <a:ext cx="1375613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93B1E2D-9B4C-86A2-5CE5-D1CD39A78E90}"/>
              </a:ext>
            </a:extLst>
          </p:cNvPr>
          <p:cNvSpPr>
            <a:spLocks noGrp="1"/>
          </p:cNvSpPr>
          <p:nvPr>
            <p:ph type="body" sz="half" idx="94" hasCustomPrompt="1"/>
          </p:nvPr>
        </p:nvSpPr>
        <p:spPr>
          <a:xfrm>
            <a:off x="8674225" y="6133322"/>
            <a:ext cx="14497713" cy="168584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DB6A352-4ADC-AD6E-9C7B-04A5EDDDFD28}"/>
              </a:ext>
            </a:extLst>
          </p:cNvPr>
          <p:cNvSpPr>
            <a:spLocks noGrp="1"/>
          </p:cNvSpPr>
          <p:nvPr>
            <p:ph type="body" sz="half" idx="95" hasCustomPrompt="1"/>
          </p:nvPr>
        </p:nvSpPr>
        <p:spPr>
          <a:xfrm>
            <a:off x="8674225" y="8811701"/>
            <a:ext cx="14497713" cy="168584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7946C5E-70E8-E6D4-1B5F-DBA4986DE4D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502295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rows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0FBAAF-9B9F-3991-7E13-506F7F3270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bg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94EE991-6C82-E132-B8B0-D539083D28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8088810A-1C92-C8C6-7190-6C3D90901A15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537007" y="3466992"/>
            <a:ext cx="1375613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20172FA9-F597-ED96-6037-44679F09ABA9}"/>
              </a:ext>
            </a:extLst>
          </p:cNvPr>
          <p:cNvSpPr>
            <a:spLocks noGrp="1"/>
          </p:cNvSpPr>
          <p:nvPr>
            <p:ph type="body" sz="half" idx="91" hasCustomPrompt="1"/>
          </p:nvPr>
        </p:nvSpPr>
        <p:spPr>
          <a:xfrm>
            <a:off x="8674225" y="3466992"/>
            <a:ext cx="14497713" cy="168584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B23106ED-FD86-63E7-2917-81D9322C9B5F}"/>
              </a:ext>
            </a:extLst>
          </p:cNvPr>
          <p:cNvSpPr>
            <a:spLocks noGrp="1"/>
          </p:cNvSpPr>
          <p:nvPr>
            <p:ph type="body" sz="half" idx="92" hasCustomPrompt="1"/>
          </p:nvPr>
        </p:nvSpPr>
        <p:spPr>
          <a:xfrm>
            <a:off x="537007" y="6085354"/>
            <a:ext cx="1375613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814AEC14-8F5A-BED4-3FDC-90038BF813A1}"/>
              </a:ext>
            </a:extLst>
          </p:cNvPr>
          <p:cNvSpPr>
            <a:spLocks noGrp="1"/>
          </p:cNvSpPr>
          <p:nvPr>
            <p:ph type="body" sz="half" idx="93" hasCustomPrompt="1"/>
          </p:nvPr>
        </p:nvSpPr>
        <p:spPr>
          <a:xfrm>
            <a:off x="537007" y="8763733"/>
            <a:ext cx="1375613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9ECB59D-7769-0367-F4F3-7F461DBBCE01}"/>
              </a:ext>
            </a:extLst>
          </p:cNvPr>
          <p:cNvSpPr>
            <a:spLocks noGrp="1"/>
          </p:cNvSpPr>
          <p:nvPr>
            <p:ph type="body" sz="half" idx="94" hasCustomPrompt="1"/>
          </p:nvPr>
        </p:nvSpPr>
        <p:spPr>
          <a:xfrm>
            <a:off x="8674225" y="6133322"/>
            <a:ext cx="14497713" cy="168584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E1E9AAB5-487F-28CD-64E9-329E0B7A6CA9}"/>
              </a:ext>
            </a:extLst>
          </p:cNvPr>
          <p:cNvSpPr>
            <a:spLocks noGrp="1"/>
          </p:cNvSpPr>
          <p:nvPr>
            <p:ph type="body" sz="half" idx="95" hasCustomPrompt="1"/>
          </p:nvPr>
        </p:nvSpPr>
        <p:spPr>
          <a:xfrm>
            <a:off x="8674225" y="8811701"/>
            <a:ext cx="14497713" cy="168584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BA4AC5-1198-A3D8-D7D3-2F1567CDD7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  <a:solidFill>
            <a:srgbClr val="CCCDD1"/>
          </a:solidFill>
        </p:spPr>
      </p:pic>
    </p:spTree>
    <p:extLst>
      <p:ext uri="{BB962C8B-B14F-4D97-AF65-F5344CB8AC3E}">
        <p14:creationId xmlns:p14="http://schemas.microsoft.com/office/powerpoint/2010/main" val="582478492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rows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C13A0C-B05D-9A84-EC6B-4517D89B5EF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640D7DD-FFD5-0F38-B639-F8BB79786E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3156DF59-5D1A-FE3F-DC20-D56BE2127C76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537007" y="3466992"/>
            <a:ext cx="1375613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8DA4A50D-B284-48E6-DEFB-51780391F413}"/>
              </a:ext>
            </a:extLst>
          </p:cNvPr>
          <p:cNvSpPr>
            <a:spLocks noGrp="1"/>
          </p:cNvSpPr>
          <p:nvPr>
            <p:ph type="body" sz="half" idx="91" hasCustomPrompt="1"/>
          </p:nvPr>
        </p:nvSpPr>
        <p:spPr>
          <a:xfrm>
            <a:off x="8674225" y="3466992"/>
            <a:ext cx="14497713" cy="168584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1DBC1DD4-B722-D650-78FE-6AEA5C36F2A6}"/>
              </a:ext>
            </a:extLst>
          </p:cNvPr>
          <p:cNvSpPr>
            <a:spLocks noGrp="1"/>
          </p:cNvSpPr>
          <p:nvPr>
            <p:ph type="body" sz="half" idx="92" hasCustomPrompt="1"/>
          </p:nvPr>
        </p:nvSpPr>
        <p:spPr>
          <a:xfrm>
            <a:off x="537007" y="6085354"/>
            <a:ext cx="1375613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86B23EEA-C777-39D6-9D4A-8E7B91844B2A}"/>
              </a:ext>
            </a:extLst>
          </p:cNvPr>
          <p:cNvSpPr>
            <a:spLocks noGrp="1"/>
          </p:cNvSpPr>
          <p:nvPr>
            <p:ph type="body" sz="half" idx="93" hasCustomPrompt="1"/>
          </p:nvPr>
        </p:nvSpPr>
        <p:spPr>
          <a:xfrm>
            <a:off x="537007" y="8763733"/>
            <a:ext cx="1375613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32B8005D-6735-AAE6-AEF6-F06E690E0D37}"/>
              </a:ext>
            </a:extLst>
          </p:cNvPr>
          <p:cNvSpPr>
            <a:spLocks noGrp="1"/>
          </p:cNvSpPr>
          <p:nvPr>
            <p:ph type="body" sz="half" idx="94" hasCustomPrompt="1"/>
          </p:nvPr>
        </p:nvSpPr>
        <p:spPr>
          <a:xfrm>
            <a:off x="8674225" y="6133322"/>
            <a:ext cx="14497713" cy="168584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659AAAE3-82F3-9988-30AB-041EAFBEBC06}"/>
              </a:ext>
            </a:extLst>
          </p:cNvPr>
          <p:cNvSpPr>
            <a:spLocks noGrp="1"/>
          </p:cNvSpPr>
          <p:nvPr>
            <p:ph type="body" sz="half" idx="95" hasCustomPrompt="1"/>
          </p:nvPr>
        </p:nvSpPr>
        <p:spPr>
          <a:xfrm>
            <a:off x="8674225" y="8811701"/>
            <a:ext cx="14497713" cy="168584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E6C8D2F-5F7E-6FA0-AB3A-E3C70AE0FD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67627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rows (3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D637E158-E5F5-2E6F-EE82-55EB5B071E0B}"/>
              </a:ext>
            </a:extLst>
          </p:cNvPr>
          <p:cNvSpPr>
            <a:spLocks noGrp="1"/>
          </p:cNvSpPr>
          <p:nvPr>
            <p:ph type="body" sz="half" idx="96" hasCustomPrompt="1"/>
          </p:nvPr>
        </p:nvSpPr>
        <p:spPr>
          <a:xfrm>
            <a:off x="17488430" y="3466992"/>
            <a:ext cx="5681821" cy="118064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2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If there is smaller text that would go here.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ED7A3D6B-0E9E-4A27-8036-0CA4785DDED5}"/>
              </a:ext>
            </a:extLst>
          </p:cNvPr>
          <p:cNvSpPr>
            <a:spLocks noGrp="1"/>
          </p:cNvSpPr>
          <p:nvPr>
            <p:ph type="body" sz="half" idx="97" hasCustomPrompt="1"/>
          </p:nvPr>
        </p:nvSpPr>
        <p:spPr>
          <a:xfrm>
            <a:off x="17488430" y="6133322"/>
            <a:ext cx="5681821" cy="118064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2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If there is smaller text that would go here.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7B2A7CE7-D23A-B6D2-224A-176CD49FDE82}"/>
              </a:ext>
            </a:extLst>
          </p:cNvPr>
          <p:cNvSpPr>
            <a:spLocks noGrp="1"/>
          </p:cNvSpPr>
          <p:nvPr>
            <p:ph type="body" sz="half" idx="98" hasCustomPrompt="1"/>
          </p:nvPr>
        </p:nvSpPr>
        <p:spPr>
          <a:xfrm>
            <a:off x="17488430" y="8811701"/>
            <a:ext cx="5681821" cy="118064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2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If there is smaller text that would go here.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5555C793-7461-FFC8-7F73-0DAADF9849BB}"/>
              </a:ext>
            </a:extLst>
          </p:cNvPr>
          <p:cNvSpPr>
            <a:spLocks noGrp="1"/>
          </p:cNvSpPr>
          <p:nvPr>
            <p:ph type="body" sz="half" idx="91" hasCustomPrompt="1"/>
          </p:nvPr>
        </p:nvSpPr>
        <p:spPr>
          <a:xfrm>
            <a:off x="8674225" y="3466992"/>
            <a:ext cx="5681821" cy="1477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If there is smaller text that would go here.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323A43B3-928B-2BD0-9DB1-80E526EF2C97}"/>
              </a:ext>
            </a:extLst>
          </p:cNvPr>
          <p:cNvSpPr>
            <a:spLocks noGrp="1"/>
          </p:cNvSpPr>
          <p:nvPr>
            <p:ph type="body" sz="half" idx="94" hasCustomPrompt="1"/>
          </p:nvPr>
        </p:nvSpPr>
        <p:spPr>
          <a:xfrm>
            <a:off x="8674225" y="6133322"/>
            <a:ext cx="5681821" cy="1477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If there is smaller text that would go here.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0FF90369-09A7-9206-154C-D5939BF7B630}"/>
              </a:ext>
            </a:extLst>
          </p:cNvPr>
          <p:cNvSpPr>
            <a:spLocks noGrp="1"/>
          </p:cNvSpPr>
          <p:nvPr>
            <p:ph type="body" sz="half" idx="95" hasCustomPrompt="1"/>
          </p:nvPr>
        </p:nvSpPr>
        <p:spPr>
          <a:xfrm>
            <a:off x="8674225" y="8811701"/>
            <a:ext cx="5681821" cy="1477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If there is smaller text that would go here.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F83FFC-FE13-C425-6F15-9DE7C79F2123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1F7FA84-D5B5-93AF-EFF8-94AFA44C13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rgbClr val="234BFF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1AE61EEC-F74D-9D3C-C8F1-7AE7D03F198D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537007" y="3466992"/>
            <a:ext cx="1375613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F357D9D5-DBE7-36BD-7F37-06CA59B266A2}"/>
              </a:ext>
            </a:extLst>
          </p:cNvPr>
          <p:cNvSpPr>
            <a:spLocks noGrp="1"/>
          </p:cNvSpPr>
          <p:nvPr>
            <p:ph type="body" sz="half" idx="92" hasCustomPrompt="1"/>
          </p:nvPr>
        </p:nvSpPr>
        <p:spPr>
          <a:xfrm>
            <a:off x="537007" y="6085354"/>
            <a:ext cx="1375613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907DBC4-37A9-4CA4-96BA-AAE05895370C}"/>
              </a:ext>
            </a:extLst>
          </p:cNvPr>
          <p:cNvSpPr>
            <a:spLocks noGrp="1"/>
          </p:cNvSpPr>
          <p:nvPr>
            <p:ph type="body" sz="half" idx="93" hasCustomPrompt="1"/>
          </p:nvPr>
        </p:nvSpPr>
        <p:spPr>
          <a:xfrm>
            <a:off x="537007" y="8763733"/>
            <a:ext cx="1375613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96E6173-60E4-F063-844F-5241BEFD24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006303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rows (3 columns)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16BACA-A3F5-8AC2-6443-6210EB8D87E5}"/>
              </a:ext>
            </a:extLst>
          </p:cNvPr>
          <p:cNvSpPr>
            <a:spLocks noGrp="1"/>
          </p:cNvSpPr>
          <p:nvPr>
            <p:ph type="body" sz="half" idx="96" hasCustomPrompt="1"/>
          </p:nvPr>
        </p:nvSpPr>
        <p:spPr>
          <a:xfrm>
            <a:off x="17488430" y="3466992"/>
            <a:ext cx="5681821" cy="118064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If there is smaller text that would go here.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64DE7ACF-8449-E5AB-B919-5324E0338AFA}"/>
              </a:ext>
            </a:extLst>
          </p:cNvPr>
          <p:cNvSpPr>
            <a:spLocks noGrp="1"/>
          </p:cNvSpPr>
          <p:nvPr>
            <p:ph type="body" sz="half" idx="97" hasCustomPrompt="1"/>
          </p:nvPr>
        </p:nvSpPr>
        <p:spPr>
          <a:xfrm>
            <a:off x="17488430" y="6133322"/>
            <a:ext cx="5681821" cy="118064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If there is smaller text that would go here.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0009C9F-152D-4A81-5A90-E01B3D393520}"/>
              </a:ext>
            </a:extLst>
          </p:cNvPr>
          <p:cNvSpPr>
            <a:spLocks noGrp="1"/>
          </p:cNvSpPr>
          <p:nvPr>
            <p:ph type="body" sz="half" idx="98" hasCustomPrompt="1"/>
          </p:nvPr>
        </p:nvSpPr>
        <p:spPr>
          <a:xfrm>
            <a:off x="17488430" y="8811701"/>
            <a:ext cx="5681821" cy="118064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If there is smaller text that would go here.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14ED9647-A446-B547-1BCE-D8C5B3E4A386}"/>
              </a:ext>
            </a:extLst>
          </p:cNvPr>
          <p:cNvSpPr>
            <a:spLocks noGrp="1"/>
          </p:cNvSpPr>
          <p:nvPr>
            <p:ph type="body" sz="half" idx="91" hasCustomPrompt="1"/>
          </p:nvPr>
        </p:nvSpPr>
        <p:spPr>
          <a:xfrm>
            <a:off x="8674225" y="3466992"/>
            <a:ext cx="5681821" cy="1477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If there is smaller text that would go here.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15E14376-CA05-F8DD-4A29-ADC38E8C8B30}"/>
              </a:ext>
            </a:extLst>
          </p:cNvPr>
          <p:cNvSpPr>
            <a:spLocks noGrp="1"/>
          </p:cNvSpPr>
          <p:nvPr>
            <p:ph type="body" sz="half" idx="94" hasCustomPrompt="1"/>
          </p:nvPr>
        </p:nvSpPr>
        <p:spPr>
          <a:xfrm>
            <a:off x="8674225" y="6133322"/>
            <a:ext cx="5681821" cy="1477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If there is smaller text that would go here.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363BC998-F505-B48E-81E5-5F652DDD4EEC}"/>
              </a:ext>
            </a:extLst>
          </p:cNvPr>
          <p:cNvSpPr>
            <a:spLocks noGrp="1"/>
          </p:cNvSpPr>
          <p:nvPr>
            <p:ph type="body" sz="half" idx="95" hasCustomPrompt="1"/>
          </p:nvPr>
        </p:nvSpPr>
        <p:spPr>
          <a:xfrm>
            <a:off x="8674225" y="8811701"/>
            <a:ext cx="5681821" cy="1477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If there is smaller text that would go here.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CC23621-5E14-0D24-1EB4-1E49A2809465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bg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486CC94-CEA8-ADDB-EAB6-0714936DA7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B21ADD02-69ED-0DEB-44A6-F40A8034560F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537007" y="3466992"/>
            <a:ext cx="1375613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7F0B15E9-44F8-C349-3DEF-81F9C248C4D3}"/>
              </a:ext>
            </a:extLst>
          </p:cNvPr>
          <p:cNvSpPr>
            <a:spLocks noGrp="1"/>
          </p:cNvSpPr>
          <p:nvPr>
            <p:ph type="body" sz="half" idx="92" hasCustomPrompt="1"/>
          </p:nvPr>
        </p:nvSpPr>
        <p:spPr>
          <a:xfrm>
            <a:off x="537007" y="6085354"/>
            <a:ext cx="1375613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10A1AED3-2A3E-BF82-5246-899807F7EB8F}"/>
              </a:ext>
            </a:extLst>
          </p:cNvPr>
          <p:cNvSpPr>
            <a:spLocks noGrp="1"/>
          </p:cNvSpPr>
          <p:nvPr>
            <p:ph type="body" sz="half" idx="93" hasCustomPrompt="1"/>
          </p:nvPr>
        </p:nvSpPr>
        <p:spPr>
          <a:xfrm>
            <a:off x="537007" y="8763733"/>
            <a:ext cx="1375613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9B9C86B-ADB1-A8D2-514D-C529AC4B34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1623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CD904536-5F9F-8231-0868-024731F000D3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827FB0E-898C-8724-7E5F-CC34BFE8C1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rgbClr val="234BFF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3E6F8933-E326-1CFF-35B5-F21058156A9D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buFont typeface="Arial" panose="020B0604020202020204" pitchFamily="34" charset="0"/>
              <a:buNone/>
              <a:defRPr sz="34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6EA23BA-266E-94B5-4D20-B494E6AC7C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503418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rows (3 columns)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36D3DB-D0CE-0C32-E909-D0A5DF348728}"/>
              </a:ext>
            </a:extLst>
          </p:cNvPr>
          <p:cNvSpPr>
            <a:spLocks noGrp="1"/>
          </p:cNvSpPr>
          <p:nvPr>
            <p:ph type="body" sz="half" idx="96" hasCustomPrompt="1"/>
          </p:nvPr>
        </p:nvSpPr>
        <p:spPr>
          <a:xfrm>
            <a:off x="17488430" y="3466992"/>
            <a:ext cx="5681821" cy="118064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If there is smaller text that would go here.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033151C0-0679-B5D5-C69F-FB6B9CF689FC}"/>
              </a:ext>
            </a:extLst>
          </p:cNvPr>
          <p:cNvSpPr>
            <a:spLocks noGrp="1"/>
          </p:cNvSpPr>
          <p:nvPr>
            <p:ph type="body" sz="half" idx="97" hasCustomPrompt="1"/>
          </p:nvPr>
        </p:nvSpPr>
        <p:spPr>
          <a:xfrm>
            <a:off x="17488430" y="6133322"/>
            <a:ext cx="5681821" cy="118064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If there is smaller text that would go here.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DBF69B9-7FFC-2E9C-E899-3C79DA0A4C04}"/>
              </a:ext>
            </a:extLst>
          </p:cNvPr>
          <p:cNvSpPr>
            <a:spLocks noGrp="1"/>
          </p:cNvSpPr>
          <p:nvPr>
            <p:ph type="body" sz="half" idx="98" hasCustomPrompt="1"/>
          </p:nvPr>
        </p:nvSpPr>
        <p:spPr>
          <a:xfrm>
            <a:off x="17488430" y="8811701"/>
            <a:ext cx="5681821" cy="118064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If there is smaller text that would go here.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9680E8A-F976-D889-8C56-A590C504E185}"/>
              </a:ext>
            </a:extLst>
          </p:cNvPr>
          <p:cNvSpPr>
            <a:spLocks noGrp="1"/>
          </p:cNvSpPr>
          <p:nvPr>
            <p:ph type="body" sz="half" idx="91" hasCustomPrompt="1"/>
          </p:nvPr>
        </p:nvSpPr>
        <p:spPr>
          <a:xfrm>
            <a:off x="8674225" y="3466992"/>
            <a:ext cx="5681821" cy="1477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If there is smaller text that would go here.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8DDEC7F4-9EB2-D25A-0B93-BD1F97FDEF4B}"/>
              </a:ext>
            </a:extLst>
          </p:cNvPr>
          <p:cNvSpPr>
            <a:spLocks noGrp="1"/>
          </p:cNvSpPr>
          <p:nvPr>
            <p:ph type="body" sz="half" idx="94" hasCustomPrompt="1"/>
          </p:nvPr>
        </p:nvSpPr>
        <p:spPr>
          <a:xfrm>
            <a:off x="8674225" y="6133322"/>
            <a:ext cx="5681821" cy="1477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If there is smaller text that would go here.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FA7CB5A-B552-E6D6-2C59-59A1401400AD}"/>
              </a:ext>
            </a:extLst>
          </p:cNvPr>
          <p:cNvSpPr>
            <a:spLocks noGrp="1"/>
          </p:cNvSpPr>
          <p:nvPr>
            <p:ph type="body" sz="half" idx="95" hasCustomPrompt="1"/>
          </p:nvPr>
        </p:nvSpPr>
        <p:spPr>
          <a:xfrm>
            <a:off x="8674225" y="8811701"/>
            <a:ext cx="5681821" cy="1477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If there is smaller text that would go here.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81176C21-8002-68AA-FB8E-C164A98399B6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C754841-3722-4217-B5CC-159A563AC3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9D214DCF-969D-3B2B-1A1B-4CBCB81B23E2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537007" y="3466992"/>
            <a:ext cx="1375613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06716D1B-9504-1E49-5CDE-0BB727AA4E39}"/>
              </a:ext>
            </a:extLst>
          </p:cNvPr>
          <p:cNvSpPr>
            <a:spLocks noGrp="1"/>
          </p:cNvSpPr>
          <p:nvPr>
            <p:ph type="body" sz="half" idx="92" hasCustomPrompt="1"/>
          </p:nvPr>
        </p:nvSpPr>
        <p:spPr>
          <a:xfrm>
            <a:off x="537007" y="6085354"/>
            <a:ext cx="1375613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7BCBA158-8DC3-17E2-AAAB-3B56BD9F5A3A}"/>
              </a:ext>
            </a:extLst>
          </p:cNvPr>
          <p:cNvSpPr>
            <a:spLocks noGrp="1"/>
          </p:cNvSpPr>
          <p:nvPr>
            <p:ph type="body" sz="half" idx="93" hasCustomPrompt="1"/>
          </p:nvPr>
        </p:nvSpPr>
        <p:spPr>
          <a:xfrm>
            <a:off x="537007" y="8763733"/>
            <a:ext cx="1375613" cy="62324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32EBA80-C6B9-4871-DFB3-A646054455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757312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6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828302-BEA3-0D53-6609-6FFE0378F358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E8FAC35-5C4F-B549-E59F-93F56F5F66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rgbClr val="234BFF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17547842-4D38-B1D9-6610-5C1DE685D18C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537007" y="3466992"/>
            <a:ext cx="7031736" cy="225132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8D4D9A77-3147-DE93-B2D5-CEDB98FF5487}"/>
              </a:ext>
            </a:extLst>
          </p:cNvPr>
          <p:cNvSpPr>
            <a:spLocks noGrp="1"/>
          </p:cNvSpPr>
          <p:nvPr>
            <p:ph type="body" sz="half" idx="89" hasCustomPrompt="1"/>
          </p:nvPr>
        </p:nvSpPr>
        <p:spPr>
          <a:xfrm>
            <a:off x="8672449" y="3466992"/>
            <a:ext cx="7031736" cy="225132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3ADB1ECC-9FA2-1CC6-ABEC-B2003FF66E28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16820845" y="3466992"/>
            <a:ext cx="7031736" cy="225132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8F2DF256-6CC2-FE09-E94A-A36A61C343BE}"/>
              </a:ext>
            </a:extLst>
          </p:cNvPr>
          <p:cNvSpPr>
            <a:spLocks noGrp="1"/>
          </p:cNvSpPr>
          <p:nvPr>
            <p:ph type="body" sz="half" idx="91" hasCustomPrompt="1"/>
          </p:nvPr>
        </p:nvSpPr>
        <p:spPr>
          <a:xfrm>
            <a:off x="537007" y="7852451"/>
            <a:ext cx="7031736" cy="225132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A2843DBC-AB02-6AA1-4E4C-2C2D69C687A7}"/>
              </a:ext>
            </a:extLst>
          </p:cNvPr>
          <p:cNvSpPr>
            <a:spLocks noGrp="1"/>
          </p:cNvSpPr>
          <p:nvPr>
            <p:ph type="body" sz="half" idx="92" hasCustomPrompt="1"/>
          </p:nvPr>
        </p:nvSpPr>
        <p:spPr>
          <a:xfrm>
            <a:off x="8672449" y="7852451"/>
            <a:ext cx="7031736" cy="225132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7C270EDE-9A91-3847-9D2E-88E1A77823A4}"/>
              </a:ext>
            </a:extLst>
          </p:cNvPr>
          <p:cNvSpPr>
            <a:spLocks noGrp="1"/>
          </p:cNvSpPr>
          <p:nvPr>
            <p:ph type="body" sz="half" idx="93" hasCustomPrompt="1"/>
          </p:nvPr>
        </p:nvSpPr>
        <p:spPr>
          <a:xfrm>
            <a:off x="16820845" y="7852451"/>
            <a:ext cx="7031736" cy="225132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3FE7915-0040-353C-DCF9-183A0E6935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326129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6 text boxes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4C73098-7729-7209-5499-79376CB908B0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bg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9E6B47B-8328-A716-F444-0E62188F84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4A11A9B-511C-7427-769E-4CA56DC75165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537007" y="3466992"/>
            <a:ext cx="7031736" cy="305853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669565EF-3848-6F1F-D2C0-10FEFB8DE2C3}"/>
              </a:ext>
            </a:extLst>
          </p:cNvPr>
          <p:cNvSpPr>
            <a:spLocks noGrp="1"/>
          </p:cNvSpPr>
          <p:nvPr>
            <p:ph type="body" sz="half" idx="89" hasCustomPrompt="1"/>
          </p:nvPr>
        </p:nvSpPr>
        <p:spPr>
          <a:xfrm>
            <a:off x="8672449" y="3466992"/>
            <a:ext cx="7031736" cy="305853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29F16964-73EE-07CC-43F7-4323F472FE68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16820845" y="3466992"/>
            <a:ext cx="7031736" cy="305853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E4B39306-C219-EF27-6A98-D62E8007DD00}"/>
              </a:ext>
            </a:extLst>
          </p:cNvPr>
          <p:cNvSpPr>
            <a:spLocks noGrp="1"/>
          </p:cNvSpPr>
          <p:nvPr>
            <p:ph type="body" sz="half" idx="91" hasCustomPrompt="1"/>
          </p:nvPr>
        </p:nvSpPr>
        <p:spPr>
          <a:xfrm>
            <a:off x="537007" y="7852451"/>
            <a:ext cx="7031736" cy="305853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044A531D-EB0B-1C2E-6640-600529A5F057}"/>
              </a:ext>
            </a:extLst>
          </p:cNvPr>
          <p:cNvSpPr>
            <a:spLocks noGrp="1"/>
          </p:cNvSpPr>
          <p:nvPr>
            <p:ph type="body" sz="half" idx="92" hasCustomPrompt="1"/>
          </p:nvPr>
        </p:nvSpPr>
        <p:spPr>
          <a:xfrm>
            <a:off x="8672449" y="7852451"/>
            <a:ext cx="7031736" cy="305853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0D50F762-2D0B-3C06-DD3F-F55C08A612F2}"/>
              </a:ext>
            </a:extLst>
          </p:cNvPr>
          <p:cNvSpPr>
            <a:spLocks noGrp="1"/>
          </p:cNvSpPr>
          <p:nvPr>
            <p:ph type="body" sz="half" idx="93" hasCustomPrompt="1"/>
          </p:nvPr>
        </p:nvSpPr>
        <p:spPr>
          <a:xfrm>
            <a:off x="16820845" y="7852451"/>
            <a:ext cx="7031736" cy="305853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A1CD26-EF14-2035-5BB6-8F844935FB0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778561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6 text boxes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5FE9330-9603-3814-986C-5ED3E64E3900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74A5D6A-AFDE-1C54-190B-DE08645B0D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8FE00F0B-2733-56B7-88EB-B2D1CDFF231F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537007" y="3466992"/>
            <a:ext cx="7031736" cy="305853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2185D8A1-6923-3792-C60A-285349B8E2F1}"/>
              </a:ext>
            </a:extLst>
          </p:cNvPr>
          <p:cNvSpPr>
            <a:spLocks noGrp="1"/>
          </p:cNvSpPr>
          <p:nvPr>
            <p:ph type="body" sz="half" idx="89" hasCustomPrompt="1"/>
          </p:nvPr>
        </p:nvSpPr>
        <p:spPr>
          <a:xfrm>
            <a:off x="8672449" y="3466992"/>
            <a:ext cx="7031736" cy="305853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C31E2502-3720-C3D8-2E11-390DD9561653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16820845" y="3466992"/>
            <a:ext cx="7031736" cy="305853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F9C5A5C2-48D4-64B0-2CCA-E266FD4D9199}"/>
              </a:ext>
            </a:extLst>
          </p:cNvPr>
          <p:cNvSpPr>
            <a:spLocks noGrp="1"/>
          </p:cNvSpPr>
          <p:nvPr>
            <p:ph type="body" sz="half" idx="91" hasCustomPrompt="1"/>
          </p:nvPr>
        </p:nvSpPr>
        <p:spPr>
          <a:xfrm>
            <a:off x="537007" y="7852451"/>
            <a:ext cx="7031736" cy="305853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C3BBC15-4C01-2EF0-6545-A95B1B72DF83}"/>
              </a:ext>
            </a:extLst>
          </p:cNvPr>
          <p:cNvSpPr>
            <a:spLocks noGrp="1"/>
          </p:cNvSpPr>
          <p:nvPr>
            <p:ph type="body" sz="half" idx="92" hasCustomPrompt="1"/>
          </p:nvPr>
        </p:nvSpPr>
        <p:spPr>
          <a:xfrm>
            <a:off x="8672449" y="7852451"/>
            <a:ext cx="7031736" cy="305853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CF2BEFE9-9B38-E537-8972-45FDC8783DF9}"/>
              </a:ext>
            </a:extLst>
          </p:cNvPr>
          <p:cNvSpPr>
            <a:spLocks noGrp="1"/>
          </p:cNvSpPr>
          <p:nvPr>
            <p:ph type="body" sz="half" idx="93" hasCustomPrompt="1"/>
          </p:nvPr>
        </p:nvSpPr>
        <p:spPr>
          <a:xfrm>
            <a:off x="16820845" y="7852451"/>
            <a:ext cx="7031736" cy="305853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ED2FF30-02A5-A08B-3A65-4E52FB3B12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292993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8EDFE7CA-8690-5036-FD7C-1BDF26EEBF8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20E6587-852F-DC02-4B84-57EBC4575E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rgbClr val="234BFF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B74CDF1-F9E2-275B-74E7-5A240A3D2A8A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537007" y="5086799"/>
            <a:ext cx="5339107" cy="3463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487C3439-0D6F-1FF5-F883-54AC797C35D1}"/>
              </a:ext>
            </a:extLst>
          </p:cNvPr>
          <p:cNvSpPr>
            <a:spLocks noGrp="1"/>
          </p:cNvSpPr>
          <p:nvPr>
            <p:ph type="body" sz="half" idx="89" hasCustomPrompt="1"/>
          </p:nvPr>
        </p:nvSpPr>
        <p:spPr>
          <a:xfrm>
            <a:off x="6525437" y="5086799"/>
            <a:ext cx="5339107" cy="3463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DD1D4A08-2181-1589-37D7-D00F290CD521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12513867" y="5086799"/>
            <a:ext cx="5339107" cy="3463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5F0C442A-3DED-8FFB-43DF-DFD48D0C4D14}"/>
              </a:ext>
            </a:extLst>
          </p:cNvPr>
          <p:cNvSpPr>
            <a:spLocks noGrp="1"/>
          </p:cNvSpPr>
          <p:nvPr>
            <p:ph type="body" sz="half" idx="91" hasCustomPrompt="1"/>
          </p:nvPr>
        </p:nvSpPr>
        <p:spPr>
          <a:xfrm>
            <a:off x="18502297" y="5086799"/>
            <a:ext cx="5339107" cy="3463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AED09DC-CE2D-6D95-4C86-7611675432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334648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4 columns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5F1DE75A-85DC-0927-F054-807AA2BB907E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bg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277BD95-BF80-5AE8-461D-32790D453E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DF8DB69-CDC0-DE0C-9379-144B18B635A7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537007" y="5086799"/>
            <a:ext cx="5339107" cy="38710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6873F23-7A15-57E7-2602-3488542FA8A8}"/>
              </a:ext>
            </a:extLst>
          </p:cNvPr>
          <p:cNvSpPr>
            <a:spLocks noGrp="1"/>
          </p:cNvSpPr>
          <p:nvPr>
            <p:ph type="body" sz="half" idx="89" hasCustomPrompt="1"/>
          </p:nvPr>
        </p:nvSpPr>
        <p:spPr>
          <a:xfrm>
            <a:off x="6525437" y="5086799"/>
            <a:ext cx="5339107" cy="38710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A3A94BD8-9D85-AA34-5365-84541FA4AE14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12513867" y="5086799"/>
            <a:ext cx="5339107" cy="38710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67615CE7-A101-7930-2041-A91A41A6AF7E}"/>
              </a:ext>
            </a:extLst>
          </p:cNvPr>
          <p:cNvSpPr>
            <a:spLocks noGrp="1"/>
          </p:cNvSpPr>
          <p:nvPr>
            <p:ph type="body" sz="half" idx="91" hasCustomPrompt="1"/>
          </p:nvPr>
        </p:nvSpPr>
        <p:spPr>
          <a:xfrm>
            <a:off x="18502297" y="5086799"/>
            <a:ext cx="5339107" cy="38710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15ED026-DF97-4A0E-A721-DA225EC807D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182284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4 columns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5601352D-3C68-1538-C02A-190059EA387C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29C005E-DDEB-3F80-F977-4D2C207B1D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A945562C-D675-DF09-37E4-B715BD788023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537007" y="5086799"/>
            <a:ext cx="5339107" cy="38710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8E25E87-642D-3161-9585-AD41AB2BA75B}"/>
              </a:ext>
            </a:extLst>
          </p:cNvPr>
          <p:cNvSpPr>
            <a:spLocks noGrp="1"/>
          </p:cNvSpPr>
          <p:nvPr>
            <p:ph type="body" sz="half" idx="89" hasCustomPrompt="1"/>
          </p:nvPr>
        </p:nvSpPr>
        <p:spPr>
          <a:xfrm>
            <a:off x="6525437" y="5086799"/>
            <a:ext cx="5339107" cy="38710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9717A025-C763-D504-6B2E-B58868EF2DEB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12513867" y="5086799"/>
            <a:ext cx="5339107" cy="38710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2C8B8748-9031-2D6D-8AC2-690CAA414A9E}"/>
              </a:ext>
            </a:extLst>
          </p:cNvPr>
          <p:cNvSpPr>
            <a:spLocks noGrp="1"/>
          </p:cNvSpPr>
          <p:nvPr>
            <p:ph type="body" sz="half" idx="91" hasCustomPrompt="1"/>
          </p:nvPr>
        </p:nvSpPr>
        <p:spPr>
          <a:xfrm>
            <a:off x="18502297" y="5086799"/>
            <a:ext cx="5339107" cy="38710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E81D982-0A17-8B8E-D86D-C35EF2BB66A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666972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5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CFA360A9-9732-A83B-8647-26E459F463B8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9BFA079-6D0E-2F60-C2F1-CB72D7540B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rgbClr val="234BFF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68390D91-30C1-094F-1DAB-BD68FF7A5D3B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537007" y="5086799"/>
            <a:ext cx="4280791" cy="427617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59F8D9E-0F0E-2CE8-78ED-E0D477D507B5}"/>
              </a:ext>
            </a:extLst>
          </p:cNvPr>
          <p:cNvSpPr>
            <a:spLocks noGrp="1"/>
          </p:cNvSpPr>
          <p:nvPr>
            <p:ph type="body" sz="half" idx="89" hasCustomPrompt="1"/>
          </p:nvPr>
        </p:nvSpPr>
        <p:spPr>
          <a:xfrm>
            <a:off x="5294306" y="5086799"/>
            <a:ext cx="4280791" cy="427617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82B76F07-05AA-F32A-8A30-0E746B2D99FF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10051605" y="5086799"/>
            <a:ext cx="4280791" cy="427617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3B431699-0B21-D4E2-16F9-3A1FA04F0C6D}"/>
              </a:ext>
            </a:extLst>
          </p:cNvPr>
          <p:cNvSpPr>
            <a:spLocks noGrp="1"/>
          </p:cNvSpPr>
          <p:nvPr>
            <p:ph type="body" sz="half" idx="91" hasCustomPrompt="1"/>
          </p:nvPr>
        </p:nvSpPr>
        <p:spPr>
          <a:xfrm>
            <a:off x="14808904" y="5086799"/>
            <a:ext cx="4280791" cy="427617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2591349B-8092-4416-34AF-C9432A05A012}"/>
              </a:ext>
            </a:extLst>
          </p:cNvPr>
          <p:cNvSpPr>
            <a:spLocks noGrp="1"/>
          </p:cNvSpPr>
          <p:nvPr>
            <p:ph type="body" sz="half" idx="92" hasCustomPrompt="1"/>
          </p:nvPr>
        </p:nvSpPr>
        <p:spPr>
          <a:xfrm>
            <a:off x="19566203" y="5086799"/>
            <a:ext cx="4280791" cy="427617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DD736CE-2783-EA2C-CA54-CCEBD3BF16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053214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5 columns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8968476-FA4A-28AB-E43A-9D038BE5B3F5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bg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046B29C-9F73-8626-A9E5-2F352AD3A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C513140-F3D9-A99E-6753-A47A15DA305C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537007" y="5086799"/>
            <a:ext cx="4280791" cy="468359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6466C087-EF95-C234-0FFA-0ABA4CC20790}"/>
              </a:ext>
            </a:extLst>
          </p:cNvPr>
          <p:cNvSpPr>
            <a:spLocks noGrp="1"/>
          </p:cNvSpPr>
          <p:nvPr>
            <p:ph type="body" sz="half" idx="89" hasCustomPrompt="1"/>
          </p:nvPr>
        </p:nvSpPr>
        <p:spPr>
          <a:xfrm>
            <a:off x="5294306" y="5086799"/>
            <a:ext cx="4280791" cy="468359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380203D6-F1B8-9CCC-23E0-3076F913FE97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10051605" y="5086799"/>
            <a:ext cx="4280791" cy="468359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B8D98EB8-5608-4BC3-928B-4FBC723A843A}"/>
              </a:ext>
            </a:extLst>
          </p:cNvPr>
          <p:cNvSpPr>
            <a:spLocks noGrp="1"/>
          </p:cNvSpPr>
          <p:nvPr>
            <p:ph type="body" sz="half" idx="91" hasCustomPrompt="1"/>
          </p:nvPr>
        </p:nvSpPr>
        <p:spPr>
          <a:xfrm>
            <a:off x="14808904" y="5086799"/>
            <a:ext cx="4280791" cy="468359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5C78B87E-A63E-78DF-D2B1-6C1D87E5A9EF}"/>
              </a:ext>
            </a:extLst>
          </p:cNvPr>
          <p:cNvSpPr>
            <a:spLocks noGrp="1"/>
          </p:cNvSpPr>
          <p:nvPr>
            <p:ph type="body" sz="half" idx="92" hasCustomPrompt="1"/>
          </p:nvPr>
        </p:nvSpPr>
        <p:spPr>
          <a:xfrm>
            <a:off x="19566203" y="5086799"/>
            <a:ext cx="4280791" cy="468359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82CCB63-51CB-2FDF-E7A9-97B70D71E60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942839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5 columns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069DF7E-1874-0BE3-A589-FAD7EEB5E5D0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5A39F1F-1D61-29D8-5CB6-B006E596CE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37247C40-07D1-63BA-C059-0C9A24A51B39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537007" y="5086799"/>
            <a:ext cx="4280791" cy="468359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BFDD6999-88EF-13DC-EFB6-1768D5263D6D}"/>
              </a:ext>
            </a:extLst>
          </p:cNvPr>
          <p:cNvSpPr>
            <a:spLocks noGrp="1"/>
          </p:cNvSpPr>
          <p:nvPr>
            <p:ph type="body" sz="half" idx="89" hasCustomPrompt="1"/>
          </p:nvPr>
        </p:nvSpPr>
        <p:spPr>
          <a:xfrm>
            <a:off x="5294306" y="5086799"/>
            <a:ext cx="4280791" cy="468359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656ADBE6-D09E-1AC4-B816-59820BC5C5D7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10051605" y="5086799"/>
            <a:ext cx="4280791" cy="468359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4FC58D76-3EB1-B877-F96B-EEBF7A47E823}"/>
              </a:ext>
            </a:extLst>
          </p:cNvPr>
          <p:cNvSpPr>
            <a:spLocks noGrp="1"/>
          </p:cNvSpPr>
          <p:nvPr>
            <p:ph type="body" sz="half" idx="91" hasCustomPrompt="1"/>
          </p:nvPr>
        </p:nvSpPr>
        <p:spPr>
          <a:xfrm>
            <a:off x="14808904" y="5086799"/>
            <a:ext cx="4280791" cy="468359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834EF46E-A295-ECB3-4710-74BA6D5EAEB9}"/>
              </a:ext>
            </a:extLst>
          </p:cNvPr>
          <p:cNvSpPr>
            <a:spLocks noGrp="1"/>
          </p:cNvSpPr>
          <p:nvPr>
            <p:ph type="body" sz="half" idx="92" hasCustomPrompt="1"/>
          </p:nvPr>
        </p:nvSpPr>
        <p:spPr>
          <a:xfrm>
            <a:off x="19566203" y="5086799"/>
            <a:ext cx="4280791" cy="468359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 of section</a:t>
            </a:r>
          </a:p>
          <a:p>
            <a:pPr lvl="0"/>
            <a:endParaRPr lang="en-US"/>
          </a:p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FE3ADD8-28FF-E32E-F756-8EFBD108AD7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8647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CBADC8A-6138-B964-043B-493D023D2400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bg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EF90AB5-7940-68DC-97BC-9F1981265A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0582E293-3474-9AC7-6444-DC3FE4325FFB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FFCED2C-2CFB-5DFC-8874-C898124264C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078174" y="12795983"/>
            <a:ext cx="158810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60320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AE65BA3F-109A-A3F9-AED3-DAC1C6CBB2C8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537007" y="423252"/>
            <a:ext cx="14497714" cy="84023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6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“Full page quote or sentence.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.”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9D667D4-5D7F-EF9A-2A42-F2A0CEFE1D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042497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highlight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711E78A-2E0A-BA40-D13E-7BB29BE8500D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537007" y="423252"/>
            <a:ext cx="14497714" cy="932563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600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“Full page quote or sentence.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.”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391E07-A162-5098-C52B-AD2F6EA51F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18774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highlight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AF973B3-25B3-23ED-EF28-75FC823920BD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537007" y="423252"/>
            <a:ext cx="14497714" cy="84023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60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“Full page quote or sentence.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.”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54DD313-AA6F-02CE-B447-18A8D41303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20767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highlight +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58BA4CDE-072F-4F2D-1AEB-5CCA581621CF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2473" y="508000"/>
            <a:ext cx="6918723" cy="127054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786F3D1-EBD4-584E-15B8-78A461414D75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7966499" y="423252"/>
            <a:ext cx="15824367" cy="6740307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6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“Full page quote or sentence.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.”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E875AED5-4E11-6D44-0DA4-F1A19074DB44}"/>
              </a:ext>
            </a:extLst>
          </p:cNvPr>
          <p:cNvSpPr>
            <a:spLocks noGrp="1"/>
          </p:cNvSpPr>
          <p:nvPr>
            <p:ph type="body" sz="half" idx="112" hasCustomPrompt="1"/>
          </p:nvPr>
        </p:nvSpPr>
        <p:spPr>
          <a:xfrm>
            <a:off x="7967897" y="12189446"/>
            <a:ext cx="4279392" cy="107899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lnSpc>
                <a:spcPct val="90000"/>
              </a:lnSpc>
              <a:buFont typeface="Arial" panose="020B0604020202020204" pitchFamily="34" charset="0"/>
              <a:buNone/>
              <a:defRPr lang="pt-BR" sz="2000" b="0" spc="-39" dirty="0">
                <a:ea typeface="Helvetica Neue Medium"/>
                <a:cs typeface="Helvetica Neue Medium"/>
              </a:defRPr>
            </a:lvl1pPr>
          </a:lstStyle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Name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Title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Department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7001F95-9F2E-C951-E7EB-E4FEB4E514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40872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highlight + img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73765A53-7532-B2B9-9C0E-55AC32D726AE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2473" y="508000"/>
            <a:ext cx="6918723" cy="127054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62ABEB-DFE8-F1AD-B916-F9980C956E97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7966499" y="423252"/>
            <a:ext cx="15824367" cy="757130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600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“Full page quote or sentence.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.”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0CB5ED5E-6221-56E1-13BE-DF2B95D84DE6}"/>
              </a:ext>
            </a:extLst>
          </p:cNvPr>
          <p:cNvSpPr>
            <a:spLocks noGrp="1"/>
          </p:cNvSpPr>
          <p:nvPr>
            <p:ph type="body" sz="half" idx="112" hasCustomPrompt="1"/>
          </p:nvPr>
        </p:nvSpPr>
        <p:spPr>
          <a:xfrm>
            <a:off x="7967897" y="12189446"/>
            <a:ext cx="4279392" cy="107899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lnSpc>
                <a:spcPct val="90000"/>
              </a:lnSpc>
              <a:buFont typeface="Arial" panose="020B0604020202020204" pitchFamily="34" charset="0"/>
              <a:buNone/>
              <a:defRPr lang="pt-BR" sz="2000" b="0" spc="-39" dirty="0">
                <a:solidFill>
                  <a:schemeClr val="bg2"/>
                </a:solidFill>
                <a:ea typeface="Helvetica Neue Medium"/>
                <a:cs typeface="Helvetica Neue Medium"/>
              </a:defRPr>
            </a:lvl1pPr>
          </a:lstStyle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Name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Title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Department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A6C1984-195E-558C-6AE4-73759A20B7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787378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highlight + img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A5CB05C7-56AC-5787-7D00-C1D6067B3781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2473" y="508000"/>
            <a:ext cx="6918723" cy="127054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4D2AD1-AAAB-2B6D-726A-1C16E848023D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7966499" y="423252"/>
            <a:ext cx="15824367" cy="6740307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60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“Full page quote or sentence.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.”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02412E73-4FCC-230E-64B7-0B27D8B8F835}"/>
              </a:ext>
            </a:extLst>
          </p:cNvPr>
          <p:cNvSpPr>
            <a:spLocks noGrp="1"/>
          </p:cNvSpPr>
          <p:nvPr>
            <p:ph type="body" sz="half" idx="112" hasCustomPrompt="1"/>
          </p:nvPr>
        </p:nvSpPr>
        <p:spPr>
          <a:xfrm>
            <a:off x="7967897" y="12189446"/>
            <a:ext cx="4279392" cy="107899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lnSpc>
                <a:spcPct val="90000"/>
              </a:lnSpc>
              <a:buFont typeface="Arial" panose="020B0604020202020204" pitchFamily="34" charset="0"/>
              <a:buNone/>
              <a:defRPr lang="pt-BR" sz="2000" b="0" spc="-39" dirty="0">
                <a:solidFill>
                  <a:schemeClr val="bg2"/>
                </a:solidFill>
                <a:ea typeface="Helvetica Neue Medium"/>
                <a:cs typeface="Helvetica Neue Medium"/>
              </a:defRPr>
            </a:lvl1pPr>
          </a:lstStyle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Name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Title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Department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B8B2418-50EE-910A-0A29-702C9215733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111107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5AACA3E7-ECBB-3741-9F2F-E3B09CDAC9DF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537007" y="423252"/>
            <a:ext cx="23253859" cy="563231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“Full page quote or sentence.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.”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D0DE13-CDA6-8A25-3E1F-81971E8CF59A}"/>
              </a:ext>
            </a:extLst>
          </p:cNvPr>
          <p:cNvSpPr>
            <a:spLocks noGrp="1"/>
          </p:cNvSpPr>
          <p:nvPr>
            <p:ph type="body" sz="half" idx="112" hasCustomPrompt="1"/>
          </p:nvPr>
        </p:nvSpPr>
        <p:spPr>
          <a:xfrm>
            <a:off x="537007" y="12189446"/>
            <a:ext cx="4279392" cy="107899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lnSpc>
                <a:spcPct val="90000"/>
              </a:lnSpc>
              <a:buFont typeface="Arial" panose="020B0604020202020204" pitchFamily="34" charset="0"/>
              <a:buNone/>
              <a:defRPr lang="pt-BR" sz="2000" b="0" spc="-39" dirty="0">
                <a:ea typeface="Helvetica Neue Medium"/>
                <a:cs typeface="Helvetica Neue Medium"/>
              </a:defRPr>
            </a:lvl1pPr>
          </a:lstStyle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Name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Title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Department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6A3382E-13A5-855C-3CD2-274CC92EDA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878758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F786543B-7925-3CA9-FAF8-0C797E262CCB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537007" y="423252"/>
            <a:ext cx="23253859" cy="563231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“Full page quote or sentence.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.”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ED2824-8B94-9C83-849B-475842B766CB}"/>
              </a:ext>
            </a:extLst>
          </p:cNvPr>
          <p:cNvSpPr>
            <a:spLocks noGrp="1"/>
          </p:cNvSpPr>
          <p:nvPr>
            <p:ph type="body" sz="half" idx="112" hasCustomPrompt="1"/>
          </p:nvPr>
        </p:nvSpPr>
        <p:spPr>
          <a:xfrm>
            <a:off x="537007" y="12189446"/>
            <a:ext cx="4279392" cy="107899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lnSpc>
                <a:spcPct val="90000"/>
              </a:lnSpc>
              <a:buFont typeface="Arial" panose="020B0604020202020204" pitchFamily="34" charset="0"/>
              <a:buNone/>
              <a:defRPr lang="pt-BR" sz="2000" b="0" spc="-39" dirty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Name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Title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Department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2FEE38-8A34-1634-0EA6-0B3114ABBB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142712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9B1617A1-6689-E2F1-ABAE-E967823F227F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537007" y="423252"/>
            <a:ext cx="23253859" cy="563231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“Full page quote or sentence.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.”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6881AD-EBDD-AB8B-488C-13D16A2680DE}"/>
              </a:ext>
            </a:extLst>
          </p:cNvPr>
          <p:cNvSpPr>
            <a:spLocks noGrp="1"/>
          </p:cNvSpPr>
          <p:nvPr>
            <p:ph type="body" sz="half" idx="112" hasCustomPrompt="1"/>
          </p:nvPr>
        </p:nvSpPr>
        <p:spPr>
          <a:xfrm>
            <a:off x="537007" y="12189446"/>
            <a:ext cx="4279392" cy="107899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lnSpc>
                <a:spcPct val="90000"/>
              </a:lnSpc>
              <a:buFont typeface="Arial" panose="020B0604020202020204" pitchFamily="34" charset="0"/>
              <a:buNone/>
              <a:defRPr lang="pt-BR" sz="2000" b="0" spc="-39" dirty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Name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Title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Department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E4E001C-AA7D-6FB5-9EB4-D34114C065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346436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+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607713A1-D16E-16AE-ADB5-CB25F315DD55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11141895" y="508000"/>
            <a:ext cx="12705098" cy="127054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DD9344B8-1543-C868-44D8-58F27B4DA949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537008" y="423252"/>
            <a:ext cx="9537828" cy="563231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“Full page quote or sentence. Lorem ipsum dolor sit </a:t>
            </a:r>
            <a:r>
              <a:rPr lang="en-US" err="1"/>
              <a:t>amet</a:t>
            </a:r>
            <a:r>
              <a:rPr lang="en-US"/>
              <a:t>.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8003D880-FA75-7303-3193-BBB017636FBA}"/>
              </a:ext>
            </a:extLst>
          </p:cNvPr>
          <p:cNvSpPr>
            <a:spLocks noGrp="1"/>
          </p:cNvSpPr>
          <p:nvPr>
            <p:ph type="body" sz="half" idx="112" hasCustomPrompt="1"/>
          </p:nvPr>
        </p:nvSpPr>
        <p:spPr>
          <a:xfrm>
            <a:off x="537007" y="12189446"/>
            <a:ext cx="4279392" cy="107899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lnSpc>
                <a:spcPct val="90000"/>
              </a:lnSpc>
              <a:buFont typeface="Arial" panose="020B0604020202020204" pitchFamily="34" charset="0"/>
              <a:buNone/>
              <a:defRPr lang="pt-BR" sz="2000" b="0" spc="-39" dirty="0">
                <a:ea typeface="Helvetica Neue Medium"/>
                <a:cs typeface="Helvetica Neue Medium"/>
              </a:defRPr>
            </a:lvl1pPr>
          </a:lstStyle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Name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Title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Department</a:t>
            </a:r>
          </a:p>
        </p:txBody>
      </p:sp>
    </p:spTree>
    <p:extLst>
      <p:ext uri="{BB962C8B-B14F-4D97-AF65-F5344CB8AC3E}">
        <p14:creationId xmlns:p14="http://schemas.microsoft.com/office/powerpoint/2010/main" val="38029201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61C168F2-9E07-87AC-F93F-94DA72C4F200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B58A67D-E2BA-5E0E-3071-A3CBE13E06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BA4A97E-24FB-005F-C16F-615E4CC326AA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4B69AEE-22A7-090B-2C74-6D01203523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87615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+ img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2C5C3640-F833-2FA4-6717-114192E60A16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11141895" y="508000"/>
            <a:ext cx="12705098" cy="127054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2F00530-11A9-CFC6-F587-93FCCE9465FF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537008" y="423252"/>
            <a:ext cx="9537828" cy="563231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“Full page quote or sentence. Lorem ipsum dolor sit </a:t>
            </a:r>
            <a:r>
              <a:rPr lang="en-US" err="1"/>
              <a:t>amet</a:t>
            </a:r>
            <a:r>
              <a:rPr lang="en-US"/>
              <a:t>.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CEFC8834-EB9D-F473-EF6C-FC24C2A00685}"/>
              </a:ext>
            </a:extLst>
          </p:cNvPr>
          <p:cNvSpPr>
            <a:spLocks noGrp="1"/>
          </p:cNvSpPr>
          <p:nvPr>
            <p:ph type="body" sz="half" idx="112" hasCustomPrompt="1"/>
          </p:nvPr>
        </p:nvSpPr>
        <p:spPr>
          <a:xfrm>
            <a:off x="537007" y="12189446"/>
            <a:ext cx="4279392" cy="107899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lnSpc>
                <a:spcPct val="90000"/>
              </a:lnSpc>
              <a:buFont typeface="Arial" panose="020B0604020202020204" pitchFamily="34" charset="0"/>
              <a:buNone/>
              <a:defRPr lang="pt-BR" sz="2000" b="0" spc="-39" dirty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Name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Title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Department</a:t>
            </a:r>
          </a:p>
        </p:txBody>
      </p:sp>
    </p:spTree>
    <p:extLst>
      <p:ext uri="{BB962C8B-B14F-4D97-AF65-F5344CB8AC3E}">
        <p14:creationId xmlns:p14="http://schemas.microsoft.com/office/powerpoint/2010/main" val="3267513131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+ img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921A597B-59DB-C042-B1BB-2D021E7008AF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11141895" y="508000"/>
            <a:ext cx="12705098" cy="127054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76F2174-028C-7A6D-D7D4-99004FC26A47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537008" y="423252"/>
            <a:ext cx="9537828" cy="563231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“Full page quote or sentence. Lorem ipsum dolor sit </a:t>
            </a:r>
            <a:r>
              <a:rPr lang="en-US" err="1"/>
              <a:t>amet</a:t>
            </a:r>
            <a:r>
              <a:rPr lang="en-US"/>
              <a:t>.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74765D47-9DC4-5DFA-4987-D07DC71404EB}"/>
              </a:ext>
            </a:extLst>
          </p:cNvPr>
          <p:cNvSpPr>
            <a:spLocks noGrp="1"/>
          </p:cNvSpPr>
          <p:nvPr>
            <p:ph type="body" sz="half" idx="112" hasCustomPrompt="1"/>
          </p:nvPr>
        </p:nvSpPr>
        <p:spPr>
          <a:xfrm>
            <a:off x="537007" y="12189446"/>
            <a:ext cx="4279392" cy="107899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lnSpc>
                <a:spcPct val="90000"/>
              </a:lnSpc>
              <a:buFont typeface="Arial" panose="020B0604020202020204" pitchFamily="34" charset="0"/>
              <a:buNone/>
              <a:defRPr lang="pt-BR" sz="2000" b="0" spc="-39" dirty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Name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Title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Department</a:t>
            </a:r>
          </a:p>
        </p:txBody>
      </p:sp>
    </p:spTree>
    <p:extLst>
      <p:ext uri="{BB962C8B-B14F-4D97-AF65-F5344CB8AC3E}">
        <p14:creationId xmlns:p14="http://schemas.microsoft.com/office/powerpoint/2010/main" val="2956652269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g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3C1FE56C-CAE6-665E-D82D-9BC70EABD8BA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0" y="1"/>
            <a:ext cx="24384000" cy="13716000"/>
          </a:xfrm>
          <a:prstGeom prst="roundRect">
            <a:avLst>
              <a:gd name="adj" fmla="val 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815035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DCFD2056-C744-64F7-D7E7-88FCAA91C7BA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6935" y="508000"/>
            <a:ext cx="23310058" cy="127054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36897169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g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73506BC0-F1E7-C21D-F3D3-0DC94CA520B2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6935" y="508000"/>
            <a:ext cx="23310058" cy="127054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83619446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g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63EC1907-2B5C-4DAD-9E5C-BF58892CE39B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6935" y="508000"/>
            <a:ext cx="23310058" cy="12705481"/>
          </a:xfrm>
          <a:prstGeom prst="roundRect">
            <a:avLst>
              <a:gd name="adj" fmla="val 216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6552918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2F231F80-84E9-D6B8-E456-C50A9E5B01CB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537008" y="423252"/>
            <a:ext cx="6778192" cy="147732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Thank you!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239148EF-6BC8-EA88-B7EF-AC4F576CAE40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537008" y="11342344"/>
            <a:ext cx="14497713" cy="18825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lang="en-US" sz="6000" b="0" spc="-180" dirty="0" smtClean="0">
                <a:solidFill>
                  <a:srgbClr val="234BFF">
                    <a:alpha val="50000"/>
                  </a:srgbClr>
                </a:solidFill>
                <a:ea typeface="Helvetica Neue Medium"/>
                <a:cs typeface="Helvetica Neue Medium"/>
              </a:defRPr>
            </a:lvl1pPr>
          </a:lstStyle>
          <a:p>
            <a:pPr lvl="0"/>
            <a:r>
              <a:rPr lang="en-US" err="1"/>
              <a:t>name@eftsure.com.au</a:t>
            </a:r>
            <a:endParaRPr lang="en-US"/>
          </a:p>
          <a:p>
            <a:pPr lvl="0"/>
            <a:r>
              <a:rPr lang="en-US"/>
              <a:t>Don’t pay the wrong people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25C9856-DE83-F601-E9B9-E52671EE6B7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145634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36DEAD0-33AE-9A4E-A4AA-678F73260F65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537008" y="423252"/>
            <a:ext cx="6778192" cy="147732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Thank you!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B09B8EBE-6BE9-E3CF-0CFC-5175896E133B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537008" y="11342344"/>
            <a:ext cx="14497713" cy="18825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lang="en-US" sz="6000" b="0" spc="-180" dirty="0" smtClean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lvl="0"/>
            <a:r>
              <a:rPr lang="en-US" err="1"/>
              <a:t>name@eftsure.com.au</a:t>
            </a:r>
            <a:endParaRPr lang="en-US"/>
          </a:p>
          <a:p>
            <a:pPr lvl="0"/>
            <a:r>
              <a:rPr lang="en-US"/>
              <a:t>Don’t pay the wrong people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BE9B82-B461-5CF2-329F-2350E44D13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987566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A8EEDCDC-E665-37FC-1F4C-EB7B3ECF738E}"/>
              </a:ext>
            </a:extLst>
          </p:cNvPr>
          <p:cNvSpPr>
            <a:spLocks noGrp="1"/>
          </p:cNvSpPr>
          <p:nvPr>
            <p:ph type="body" sz="half" idx="88" hasCustomPrompt="1"/>
          </p:nvPr>
        </p:nvSpPr>
        <p:spPr>
          <a:xfrm>
            <a:off x="537008" y="423252"/>
            <a:ext cx="6778192" cy="147732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Thank you!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BEA7256C-37FB-A234-C34F-54E159E3A1FE}"/>
              </a:ext>
            </a:extLst>
          </p:cNvPr>
          <p:cNvSpPr>
            <a:spLocks noGrp="1"/>
          </p:cNvSpPr>
          <p:nvPr>
            <p:ph type="body" sz="half" idx="90" hasCustomPrompt="1"/>
          </p:nvPr>
        </p:nvSpPr>
        <p:spPr>
          <a:xfrm>
            <a:off x="537008" y="11342344"/>
            <a:ext cx="14497713" cy="18825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lang="en-US" sz="6000" b="0" spc="-180" dirty="0" smtClean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lvl="0"/>
            <a:r>
              <a:rPr lang="en-US" err="1"/>
              <a:t>email@yourcompany.com</a:t>
            </a:r>
            <a:endParaRPr lang="en-US"/>
          </a:p>
          <a:p>
            <a:pPr lvl="0"/>
            <a:r>
              <a:rPr lang="en-US" err="1"/>
              <a:t>yourcompany.com</a:t>
            </a:r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61A2723-8F6D-0E29-C343-5FDD851CBF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917533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6" name="Chart Placeholder 14">
            <a:extLst>
              <a:ext uri="{FF2B5EF4-FFF2-40B4-BE49-F238E27FC236}">
                <a16:creationId xmlns:a16="http://schemas.microsoft.com/office/drawing/2014/main" id="{A12CC8DE-D2DA-FACF-4E18-575350E7BC70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0006549" y="1412196"/>
            <a:ext cx="12823975" cy="10891608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423A9C-4BB5-57E8-49C7-2BFC2A4B3F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977443"/>
            <a:ext cx="7046594" cy="830997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6000" dirty="0" smtClean="0">
                <a:solidFill>
                  <a:srgbClr val="0E4CFF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6B4269CB-7C1F-CB12-431E-38CDCB8C109B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537007" y="9407536"/>
            <a:ext cx="6071536" cy="3800464"/>
          </a:xfrm>
          <a:ln w="12700">
            <a:miter lim="400000"/>
          </a:ln>
        </p:spPr>
        <p:txBody>
          <a:bodyPr lIns="50800" tIns="50800" rIns="50800" bIns="50800" anchor="b">
            <a:spAutoFit/>
          </a:bodyPr>
          <a:lstStyle>
            <a:lvl1pPr>
              <a:defRPr kumimoji="0" lang="en-US" sz="20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0" marR="0" lvl="0" indent="0" defTabSz="825500" fontAlgn="auto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  <a:p>
            <a:pPr marL="0" marR="0" lvl="0" indent="0" defTabSz="825500" fontAlgn="auto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/>
          </a:p>
          <a:p>
            <a:pPr marL="0" marR="0" lvl="0" indent="0" defTabSz="825500" fontAlgn="auto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49FCF0-EFF8-EF56-1544-1C37879702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8326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1 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84FB0872-372E-A1C8-817A-4918D22CA2AB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EA084AB-8B12-9B61-77AE-6C52D041C4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rgbClr val="234BFF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3286F05-B2B3-C13D-441D-1970A1D39789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buFont typeface="Arial" panose="020B0604020202020204" pitchFamily="34" charset="0"/>
              <a:buNone/>
              <a:defRPr sz="34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D130A552-1A30-482B-FC1C-4E70B7145A93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536970" y="3408979"/>
            <a:ext cx="23305443" cy="9806385"/>
          </a:xfrm>
          <a:prstGeom prst="roundRect">
            <a:avLst>
              <a:gd name="adj" fmla="val 154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84299462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1 –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159B4-2F63-07DD-6587-0384F91E63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423251"/>
            <a:ext cx="15627096" cy="2990088"/>
          </a:xfrm>
        </p:spPr>
        <p:txBody>
          <a:bodyPr anchor="t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10000" b="0" i="0">
                <a:solidFill>
                  <a:schemeClr val="bg1"/>
                </a:solidFill>
                <a:latin typeface="Founders Grotesk Light" panose="020B0303030202060203" pitchFamily="34" charset="77"/>
              </a:defRPr>
            </a:lvl1pPr>
          </a:lstStyle>
          <a:p>
            <a:pPr lvl="0"/>
            <a:r>
              <a:rPr lang="en-US"/>
              <a:t>Presentation title text</a:t>
            </a:r>
            <a:br>
              <a:rPr lang="en-US"/>
            </a:br>
            <a:r>
              <a:rPr lang="en-US"/>
              <a:t>Subtitle here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05A118B4-CE32-CE5B-253F-671EB1AAC9AF}"/>
              </a:ext>
            </a:extLst>
          </p:cNvPr>
          <p:cNvSpPr>
            <a:spLocks noGrp="1"/>
          </p:cNvSpPr>
          <p:nvPr>
            <p:ph type="body" sz="half" idx="112" hasCustomPrompt="1"/>
          </p:nvPr>
        </p:nvSpPr>
        <p:spPr>
          <a:xfrm>
            <a:off x="537007" y="12189446"/>
            <a:ext cx="4279392" cy="107899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lnSpc>
                <a:spcPct val="90000"/>
              </a:lnSpc>
              <a:buFont typeface="Arial" panose="020B0604020202020204" pitchFamily="34" charset="0"/>
              <a:buNone/>
              <a:defRPr lang="pt-BR" sz="2000" b="0" spc="-39" dirty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Name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Title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Department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A3B9632-CAD9-DC3E-8568-C368B00F5C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C517257-375E-0A41-3662-FA5ABE98430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972099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1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C0873D-8D8A-CBF6-EFB0-851CD3BC61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508000"/>
            <a:ext cx="12894945" cy="3795911"/>
          </a:xfrm>
          <a:prstGeom prst="rect">
            <a:avLst/>
          </a:prstGeom>
          <a:ln w="12700">
            <a:miter lim="400000"/>
          </a:ln>
        </p:spPr>
        <p:txBody>
          <a:bodyPr wrap="square" lIns="50800" tIns="50800" rIns="50800" bIns="50800" anchor="t" anchorCtr="0">
            <a:spAutoFit/>
          </a:bodyPr>
          <a:lstStyle>
            <a:lvl1pPr>
              <a:defRPr kumimoji="0" lang="en-US" sz="15000" b="0" i="0" u="none" strike="noStrike" cap="none" spc="-45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0" marR="0" lvl="0" indent="0" defTabSz="825500" fontAlgn="auto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tabLst/>
            </a:pPr>
            <a:r>
              <a:rPr lang="en-US"/>
              <a:t>Financial report</a:t>
            </a:r>
            <a:br>
              <a:rPr lang="en-US"/>
            </a:br>
            <a:r>
              <a:rPr lang="en-US"/>
              <a:t>Template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1D560ECE-043A-F6D1-61C1-D6A8A232342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36575" y="12511115"/>
            <a:ext cx="6032500" cy="71119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/>
              <a:t>© Company</a:t>
            </a:r>
          </a:p>
          <a:p>
            <a:pPr lvl="0"/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281217459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1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9EB357-9726-123C-2CA2-9EE213C16E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508000"/>
            <a:ext cx="12894945" cy="3795911"/>
          </a:xfrm>
          <a:prstGeom prst="rect">
            <a:avLst/>
          </a:prstGeom>
          <a:ln w="12700">
            <a:miter lim="400000"/>
          </a:ln>
        </p:spPr>
        <p:txBody>
          <a:bodyPr wrap="square" lIns="50800" tIns="50800" rIns="50800" bIns="50800" anchor="t" anchorCtr="0">
            <a:spAutoFit/>
          </a:bodyPr>
          <a:lstStyle>
            <a:lvl1pPr>
              <a:defRPr kumimoji="0" lang="en-US" sz="15000" b="0" i="0" u="none" strike="noStrike" cap="none" spc="-45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0" marR="0" lvl="0" indent="0" defTabSz="825500" fontAlgn="auto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tabLst/>
            </a:pPr>
            <a:r>
              <a:rPr lang="en-US"/>
              <a:t>Financial report</a:t>
            </a:r>
            <a:br>
              <a:rPr lang="en-US"/>
            </a:br>
            <a:r>
              <a:rPr lang="en-US"/>
              <a:t>Template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CBD335D5-7F0A-C565-8E50-4D4910DF6BE1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36575" y="12511115"/>
            <a:ext cx="6032500" cy="71119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/>
              <a:t>© Company</a:t>
            </a:r>
          </a:p>
          <a:p>
            <a:pPr lvl="0"/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687694834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">
            <a:extLst>
              <a:ext uri="{FF2B5EF4-FFF2-40B4-BE49-F238E27FC236}">
                <a16:creationId xmlns:a16="http://schemas.microsoft.com/office/drawing/2014/main" id="{41F32F4A-0E43-C79A-B97E-F48736AFB910}"/>
              </a:ext>
            </a:extLst>
          </p:cNvPr>
          <p:cNvSpPr/>
          <p:nvPr userDrawn="1"/>
        </p:nvSpPr>
        <p:spPr>
          <a:xfrm>
            <a:off x="8978300" y="508000"/>
            <a:ext cx="14872713" cy="12700000"/>
          </a:xfrm>
          <a:prstGeom prst="roundRect">
            <a:avLst>
              <a:gd name="adj" fmla="val 1973"/>
            </a:avLst>
          </a:prstGeom>
          <a:solidFill>
            <a:srgbClr val="B0B2B8">
              <a:alpha val="1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8122F32F-7A98-7046-2124-CF9D6EF494A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36575" y="12511115"/>
            <a:ext cx="6032500" cy="711197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/>
              <a:t>© 2024 </a:t>
            </a:r>
            <a:r>
              <a:rPr lang="en-US" err="1"/>
              <a:t>Eftsure</a:t>
            </a:r>
            <a:endParaRPr lang="en-US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0619635-F9F1-CF8E-A418-B1E62162E645}"/>
              </a:ext>
            </a:extLst>
          </p:cNvPr>
          <p:cNvSpPr>
            <a:spLocks noGrp="1"/>
          </p:cNvSpPr>
          <p:nvPr>
            <p:ph type="body" sz="half" idx="65" hasCustomPrompt="1"/>
          </p:nvPr>
        </p:nvSpPr>
        <p:spPr>
          <a:xfrm>
            <a:off x="9498034" y="940822"/>
            <a:ext cx="13944600" cy="11411712"/>
          </a:xfrm>
          <a:ln w="12700">
            <a:miter lim="400000"/>
          </a:ln>
        </p:spPr>
        <p:txBody>
          <a:bodyPr lIns="50800" tIns="50800" rIns="50800" bIns="50800">
            <a:noAutofit/>
          </a:bodyPr>
          <a:lstStyle>
            <a:lvl1pPr marL="0" indent="0">
              <a:buNone/>
              <a:defRPr kumimoji="0" lang="en-US" sz="1400" b="0" i="0" u="sng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3F3B36-8803-CAB6-48C0-88FB974566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5194800" cy="573490"/>
          </a:xfrm>
          <a:prstGeom prst="rect">
            <a:avLst/>
          </a:prstGeom>
          <a:ln w="12700">
            <a:miter lim="400000"/>
          </a:ln>
        </p:spPr>
        <p:txBody>
          <a:bodyPr vert="horz" wrap="square" lIns="50800" tIns="50800" rIns="50800" bIns="50800" rtlCol="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3400" b="0" i="0" u="none" strike="noStrike" cap="none" spc="0" normalizeH="0" baseline="0" dirty="0">
                <a:ln>
                  <a:noFill/>
                </a:ln>
                <a:solidFill>
                  <a:srgbClr val="0E4CFF"/>
                </a:solidFill>
                <a:effectLst/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tabLst/>
            </a:pPr>
            <a:r>
              <a:rPr lang="en-US"/>
              <a:t>Disclaimer</a:t>
            </a:r>
          </a:p>
        </p:txBody>
      </p:sp>
    </p:spTree>
    <p:extLst>
      <p:ext uri="{BB962C8B-B14F-4D97-AF65-F5344CB8AC3E}">
        <p14:creationId xmlns:p14="http://schemas.microsoft.com/office/powerpoint/2010/main" val="1297398912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">
            <a:extLst>
              <a:ext uri="{FF2B5EF4-FFF2-40B4-BE49-F238E27FC236}">
                <a16:creationId xmlns:a16="http://schemas.microsoft.com/office/drawing/2014/main" id="{41F32F4A-0E43-C79A-B97E-F48736AFB910}"/>
              </a:ext>
            </a:extLst>
          </p:cNvPr>
          <p:cNvSpPr/>
          <p:nvPr userDrawn="1"/>
        </p:nvSpPr>
        <p:spPr>
          <a:xfrm>
            <a:off x="8978300" y="508000"/>
            <a:ext cx="14872713" cy="12700000"/>
          </a:xfrm>
          <a:prstGeom prst="roundRect">
            <a:avLst>
              <a:gd name="adj" fmla="val 1973"/>
            </a:avLst>
          </a:prstGeom>
          <a:solidFill>
            <a:srgbClr val="B0B2B8">
              <a:alpha val="1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8122F32F-7A98-7046-2124-CF9D6EF494A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36575" y="12511115"/>
            <a:ext cx="6032500" cy="71119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/>
              <a:t>© Company</a:t>
            </a:r>
          </a:p>
          <a:p>
            <a:pPr lvl="0"/>
            <a:r>
              <a:rPr lang="en-US"/>
              <a:t>Date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0619635-F9F1-CF8E-A418-B1E62162E645}"/>
              </a:ext>
            </a:extLst>
          </p:cNvPr>
          <p:cNvSpPr>
            <a:spLocks noGrp="1"/>
          </p:cNvSpPr>
          <p:nvPr>
            <p:ph type="body" sz="half" idx="65" hasCustomPrompt="1"/>
          </p:nvPr>
        </p:nvSpPr>
        <p:spPr>
          <a:xfrm>
            <a:off x="9498034" y="940822"/>
            <a:ext cx="13944600" cy="11411712"/>
          </a:xfrm>
          <a:ln w="12700">
            <a:miter lim="400000"/>
          </a:ln>
        </p:spPr>
        <p:txBody>
          <a:bodyPr lIns="50800" tIns="50800" rIns="50800" bIns="50800">
            <a:noAutofit/>
          </a:bodyPr>
          <a:lstStyle>
            <a:lvl1pPr marL="0" indent="0">
              <a:buFont typeface="+mj-lt"/>
              <a:buNone/>
              <a:defRPr kumimoji="0" lang="en-US" sz="1400" b="0" i="0" u="sng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342900" marR="0" lvl="0" indent="-3429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39DB59-D050-4E65-2666-5E63D63644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5194800" cy="573490"/>
          </a:xfrm>
          <a:prstGeom prst="rect">
            <a:avLst/>
          </a:prstGeom>
          <a:ln w="12700">
            <a:miter lim="400000"/>
          </a:ln>
        </p:spPr>
        <p:txBody>
          <a:bodyPr vert="horz" wrap="square" lIns="50800" tIns="50800" rIns="50800" bIns="50800" rtlCol="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3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tabLst/>
            </a:pPr>
            <a:r>
              <a:rPr lang="en-US"/>
              <a:t>Disclaimer</a:t>
            </a:r>
          </a:p>
        </p:txBody>
      </p:sp>
    </p:spTree>
    <p:extLst>
      <p:ext uri="{BB962C8B-B14F-4D97-AF65-F5344CB8AC3E}">
        <p14:creationId xmlns:p14="http://schemas.microsoft.com/office/powerpoint/2010/main" val="2120310404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">
            <a:extLst>
              <a:ext uri="{FF2B5EF4-FFF2-40B4-BE49-F238E27FC236}">
                <a16:creationId xmlns:a16="http://schemas.microsoft.com/office/drawing/2014/main" id="{41F32F4A-0E43-C79A-B97E-F48736AFB910}"/>
              </a:ext>
            </a:extLst>
          </p:cNvPr>
          <p:cNvSpPr/>
          <p:nvPr userDrawn="1"/>
        </p:nvSpPr>
        <p:spPr>
          <a:xfrm>
            <a:off x="8978300" y="508000"/>
            <a:ext cx="14872713" cy="12700000"/>
          </a:xfrm>
          <a:prstGeom prst="roundRect">
            <a:avLst>
              <a:gd name="adj" fmla="val 1973"/>
            </a:avLst>
          </a:prstGeom>
          <a:solidFill>
            <a:srgbClr val="B0B2B8">
              <a:alpha val="1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8122F32F-7A98-7046-2124-CF9D6EF494A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36575" y="12511115"/>
            <a:ext cx="6032500" cy="71119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/>
              <a:t>© Company</a:t>
            </a:r>
          </a:p>
          <a:p>
            <a:pPr lvl="0"/>
            <a:r>
              <a:rPr lang="en-US"/>
              <a:t>Date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0619635-F9F1-CF8E-A418-B1E62162E645}"/>
              </a:ext>
            </a:extLst>
          </p:cNvPr>
          <p:cNvSpPr>
            <a:spLocks noGrp="1"/>
          </p:cNvSpPr>
          <p:nvPr>
            <p:ph type="body" sz="half" idx="65" hasCustomPrompt="1"/>
          </p:nvPr>
        </p:nvSpPr>
        <p:spPr>
          <a:xfrm>
            <a:off x="9498034" y="940822"/>
            <a:ext cx="13944600" cy="11411712"/>
          </a:xfrm>
          <a:ln w="12700">
            <a:miter lim="400000"/>
          </a:ln>
        </p:spPr>
        <p:txBody>
          <a:bodyPr lIns="50800" tIns="50800" rIns="50800" bIns="50800">
            <a:noAutofit/>
          </a:bodyPr>
          <a:lstStyle>
            <a:lvl1pPr marL="0" indent="0">
              <a:buNone/>
              <a:defRPr kumimoji="0" lang="en-US" sz="1400" b="0" i="0" u="sng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12E17-449D-2873-1340-87A78257DF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5194800" cy="573490"/>
          </a:xfrm>
          <a:prstGeom prst="rect">
            <a:avLst/>
          </a:prstGeom>
          <a:ln w="12700">
            <a:miter lim="400000"/>
          </a:ln>
        </p:spPr>
        <p:txBody>
          <a:bodyPr vert="horz" wrap="square" lIns="50800" tIns="50800" rIns="50800" bIns="50800" rtlCol="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34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ea typeface="Helvetica Neue Medium"/>
                <a:cs typeface="Helvetica Neue Medium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tabLst/>
            </a:pPr>
            <a:r>
              <a:rPr lang="en-US"/>
              <a:t>Disclaimer</a:t>
            </a:r>
          </a:p>
        </p:txBody>
      </p:sp>
    </p:spTree>
    <p:extLst>
      <p:ext uri="{BB962C8B-B14F-4D97-AF65-F5344CB8AC3E}">
        <p14:creationId xmlns:p14="http://schemas.microsoft.com/office/powerpoint/2010/main" val="3364547575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D65792E2-67ED-00FC-7E98-2085B0F11EA0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13679200" y="515362"/>
            <a:ext cx="10168128" cy="12700002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EF51B2F-2781-3CE9-7DFE-E0AE94FDB296}"/>
              </a:ext>
            </a:extLst>
          </p:cNvPr>
          <p:cNvSpPr>
            <a:spLocks noGrp="1"/>
          </p:cNvSpPr>
          <p:nvPr>
            <p:ph type="body" sz="half" idx="40" hasCustomPrompt="1"/>
          </p:nvPr>
        </p:nvSpPr>
        <p:spPr>
          <a:xfrm>
            <a:off x="558779" y="5406194"/>
            <a:ext cx="10529908" cy="7581563"/>
          </a:xfrm>
          <a:ln w="12700">
            <a:miter lim="400000"/>
          </a:ln>
        </p:spPr>
        <p:txBody>
          <a:bodyPr wrap="square" lIns="50800" tIns="50800" rIns="50800" bIns="50800" anchor="b">
            <a:noAutofit/>
          </a:bodyPr>
          <a:lstStyle>
            <a:lvl1pPr marL="0" indent="0">
              <a:buNone/>
              <a:defRPr kumimoji="0" lang="en-US" sz="6000" b="0" i="0" u="none" strike="noStrike" cap="none" spc="-180" normalizeH="0" baseline="0" dirty="0" smtClean="0">
                <a:ln>
                  <a:noFill/>
                </a:ln>
                <a:solidFill>
                  <a:srgbClr val="0E4C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5B252A-E19F-CEAE-4A5F-B96A81D192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7028542" cy="92948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>
            <a:lvl1pPr>
              <a:lnSpc>
                <a:spcPct val="80000"/>
              </a:lnSpc>
              <a:defRPr lang="en-US" sz="3400" dirty="0" smtClean="0">
                <a:solidFill>
                  <a:srgbClr val="0E4CFF"/>
                </a:solidFill>
              </a:defRPr>
            </a:lvl1pPr>
          </a:lstStyle>
          <a:p>
            <a:pPr lvl="0"/>
            <a:r>
              <a:rPr lang="en-US"/>
              <a:t>FY 2024 </a:t>
            </a:r>
            <a:br>
              <a:rPr lang="en-US"/>
            </a:br>
            <a:r>
              <a:rPr lang="en-US"/>
              <a:t>Highlights</a:t>
            </a:r>
          </a:p>
        </p:txBody>
      </p:sp>
    </p:spTree>
    <p:extLst>
      <p:ext uri="{BB962C8B-B14F-4D97-AF65-F5344CB8AC3E}">
        <p14:creationId xmlns:p14="http://schemas.microsoft.com/office/powerpoint/2010/main" val="3884335057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D65792E2-67ED-00FC-7E98-2085B0F11EA0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13679200" y="515362"/>
            <a:ext cx="10168128" cy="12700002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SE"/>
              <a:t> 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EF51B2F-2781-3CE9-7DFE-E0AE94FDB296}"/>
              </a:ext>
            </a:extLst>
          </p:cNvPr>
          <p:cNvSpPr>
            <a:spLocks noGrp="1"/>
          </p:cNvSpPr>
          <p:nvPr>
            <p:ph type="body" sz="half" idx="40" hasCustomPrompt="1"/>
          </p:nvPr>
        </p:nvSpPr>
        <p:spPr>
          <a:xfrm>
            <a:off x="558779" y="5406194"/>
            <a:ext cx="10529908" cy="7581563"/>
          </a:xfrm>
          <a:ln w="12700">
            <a:miter lim="400000"/>
          </a:ln>
        </p:spPr>
        <p:txBody>
          <a:bodyPr wrap="square" lIns="50800" tIns="50800" rIns="50800" bIns="50800" anchor="b">
            <a:noAutofit/>
          </a:bodyPr>
          <a:lstStyle>
            <a:lvl1pPr marL="0" indent="0">
              <a:buNone/>
              <a:defRPr kumimoji="0" lang="en-US" sz="6000" b="0" i="0" u="none" strike="noStrike" cap="none" spc="-18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AB19DA6C-5FC9-A475-9122-62D2EF571A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7028542" cy="92948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>
            <a:lvl1pPr>
              <a:lnSpc>
                <a:spcPct val="80000"/>
              </a:lnSpc>
              <a:defRPr lang="en-US" sz="3400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FY 2024 </a:t>
            </a:r>
            <a:br>
              <a:rPr lang="en-US"/>
            </a:br>
            <a:r>
              <a:rPr lang="en-US"/>
              <a:t>Highlights</a:t>
            </a:r>
          </a:p>
        </p:txBody>
      </p:sp>
    </p:spTree>
    <p:extLst>
      <p:ext uri="{BB962C8B-B14F-4D97-AF65-F5344CB8AC3E}">
        <p14:creationId xmlns:p14="http://schemas.microsoft.com/office/powerpoint/2010/main" val="2296746298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D65792E2-67ED-00FC-7E98-2085B0F11EA0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13679200" y="515362"/>
            <a:ext cx="10168128" cy="12700002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SE"/>
              <a:t> 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EF51B2F-2781-3CE9-7DFE-E0AE94FDB296}"/>
              </a:ext>
            </a:extLst>
          </p:cNvPr>
          <p:cNvSpPr>
            <a:spLocks noGrp="1"/>
          </p:cNvSpPr>
          <p:nvPr>
            <p:ph type="body" sz="half" idx="40" hasCustomPrompt="1"/>
          </p:nvPr>
        </p:nvSpPr>
        <p:spPr>
          <a:xfrm>
            <a:off x="558779" y="5406194"/>
            <a:ext cx="10529908" cy="7581563"/>
          </a:xfrm>
          <a:ln w="12700">
            <a:miter lim="400000"/>
          </a:ln>
        </p:spPr>
        <p:txBody>
          <a:bodyPr wrap="square" lIns="50800" tIns="50800" rIns="50800" bIns="50800" anchor="b">
            <a:noAutofit/>
          </a:bodyPr>
          <a:lstStyle>
            <a:lvl1pPr marL="0" indent="0">
              <a:buNone/>
              <a:defRPr kumimoji="0" lang="en-US" sz="6000" b="0" i="0" u="none" strike="noStrike" cap="none" spc="-18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199E49-5F21-C322-3D44-A10B873984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7028542" cy="92948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>
            <a:lvl1pPr>
              <a:lnSpc>
                <a:spcPct val="80000"/>
              </a:lnSpc>
              <a:defRPr lang="en-US" sz="3400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FY 2024 </a:t>
            </a:r>
            <a:br>
              <a:rPr lang="en-US"/>
            </a:br>
            <a:r>
              <a:rPr lang="en-US"/>
              <a:t>Highlights</a:t>
            </a:r>
          </a:p>
        </p:txBody>
      </p:sp>
    </p:spTree>
    <p:extLst>
      <p:ext uri="{BB962C8B-B14F-4D97-AF65-F5344CB8AC3E}">
        <p14:creationId xmlns:p14="http://schemas.microsoft.com/office/powerpoint/2010/main" val="184043730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1 –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">
            <a:extLst>
              <a:ext uri="{FF2B5EF4-FFF2-40B4-BE49-F238E27FC236}">
                <a16:creationId xmlns:a16="http://schemas.microsoft.com/office/drawing/2014/main" id="{991179B1-B67C-B79A-EF8A-189066949F36}"/>
              </a:ext>
            </a:extLst>
          </p:cNvPr>
          <p:cNvSpPr/>
          <p:nvPr userDrawn="1"/>
        </p:nvSpPr>
        <p:spPr>
          <a:xfrm>
            <a:off x="16260726" y="506245"/>
            <a:ext cx="7586267" cy="8390022"/>
          </a:xfrm>
          <a:prstGeom prst="roundRect">
            <a:avLst>
              <a:gd name="adj" fmla="val 2830"/>
            </a:avLst>
          </a:prstGeom>
          <a:solidFill>
            <a:srgbClr val="2144E8"/>
          </a:solidFill>
          <a:ln w="12700">
            <a:noFill/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" name="Rounded Rectangle">
            <a:extLst>
              <a:ext uri="{FF2B5EF4-FFF2-40B4-BE49-F238E27FC236}">
                <a16:creationId xmlns:a16="http://schemas.microsoft.com/office/drawing/2014/main" id="{820F092D-6D3F-9D53-0B11-D3B83752E815}"/>
              </a:ext>
            </a:extLst>
          </p:cNvPr>
          <p:cNvSpPr/>
          <p:nvPr userDrawn="1"/>
        </p:nvSpPr>
        <p:spPr>
          <a:xfrm>
            <a:off x="8398867" y="4802685"/>
            <a:ext cx="7586266" cy="4076701"/>
          </a:xfrm>
          <a:prstGeom prst="roundRect">
            <a:avLst>
              <a:gd name="adj" fmla="val 5266"/>
            </a:avLst>
          </a:prstGeom>
          <a:solidFill>
            <a:srgbClr val="2144E8"/>
          </a:solidFill>
          <a:ln w="12700">
            <a:noFill/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5" name="Rounded Rectangle">
            <a:extLst>
              <a:ext uri="{FF2B5EF4-FFF2-40B4-BE49-F238E27FC236}">
                <a16:creationId xmlns:a16="http://schemas.microsoft.com/office/drawing/2014/main" id="{B1886AC9-9FB9-2CEC-3232-234F45864B14}"/>
              </a:ext>
            </a:extLst>
          </p:cNvPr>
          <p:cNvSpPr/>
          <p:nvPr userDrawn="1"/>
        </p:nvSpPr>
        <p:spPr>
          <a:xfrm>
            <a:off x="16260726" y="9132971"/>
            <a:ext cx="7586267" cy="4076701"/>
          </a:xfrm>
          <a:prstGeom prst="roundRect">
            <a:avLst>
              <a:gd name="adj" fmla="val 5266"/>
            </a:avLst>
          </a:prstGeom>
          <a:solidFill>
            <a:srgbClr val="2144E8"/>
          </a:solidFill>
          <a:ln w="12700">
            <a:noFill/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6" name="Rounded Rectangle">
            <a:extLst>
              <a:ext uri="{FF2B5EF4-FFF2-40B4-BE49-F238E27FC236}">
                <a16:creationId xmlns:a16="http://schemas.microsoft.com/office/drawing/2014/main" id="{EC39E379-4B52-399C-3325-1D57D2E0639B}"/>
              </a:ext>
            </a:extLst>
          </p:cNvPr>
          <p:cNvSpPr/>
          <p:nvPr userDrawn="1"/>
        </p:nvSpPr>
        <p:spPr>
          <a:xfrm>
            <a:off x="8398867" y="9132971"/>
            <a:ext cx="7586266" cy="4076701"/>
          </a:xfrm>
          <a:prstGeom prst="roundRect">
            <a:avLst>
              <a:gd name="adj" fmla="val 5266"/>
            </a:avLst>
          </a:prstGeom>
          <a:solidFill>
            <a:srgbClr val="2144E8"/>
          </a:solidFill>
          <a:ln w="12700">
            <a:noFill/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0" name="Rounded Rectangle">
            <a:extLst>
              <a:ext uri="{FF2B5EF4-FFF2-40B4-BE49-F238E27FC236}">
                <a16:creationId xmlns:a16="http://schemas.microsoft.com/office/drawing/2014/main" id="{81D926B6-C13E-595B-C9F2-3B0D55CA6D6E}"/>
              </a:ext>
            </a:extLst>
          </p:cNvPr>
          <p:cNvSpPr/>
          <p:nvPr userDrawn="1"/>
        </p:nvSpPr>
        <p:spPr>
          <a:xfrm>
            <a:off x="8398867" y="506328"/>
            <a:ext cx="7586266" cy="4076701"/>
          </a:xfrm>
          <a:prstGeom prst="roundRect">
            <a:avLst>
              <a:gd name="adj" fmla="val 5266"/>
            </a:avLst>
          </a:prstGeom>
          <a:solidFill>
            <a:srgbClr val="2144E8"/>
          </a:solidFill>
          <a:ln w="12700">
            <a:noFill/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1" name="Rounded Rectangle">
            <a:extLst>
              <a:ext uri="{FF2B5EF4-FFF2-40B4-BE49-F238E27FC236}">
                <a16:creationId xmlns:a16="http://schemas.microsoft.com/office/drawing/2014/main" id="{572FB87D-28C2-8EAB-D8CE-1913B058CD25}"/>
              </a:ext>
            </a:extLst>
          </p:cNvPr>
          <p:cNvSpPr/>
          <p:nvPr userDrawn="1"/>
        </p:nvSpPr>
        <p:spPr>
          <a:xfrm>
            <a:off x="537007" y="4819650"/>
            <a:ext cx="7586267" cy="8390022"/>
          </a:xfrm>
          <a:prstGeom prst="roundRect">
            <a:avLst>
              <a:gd name="adj" fmla="val 2830"/>
            </a:avLst>
          </a:prstGeom>
          <a:solidFill>
            <a:srgbClr val="2144E8"/>
          </a:solidFill>
          <a:ln w="12700">
            <a:noFill/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310AA8B9-A036-9B9A-3E1B-AC3DCECDE55B}"/>
              </a:ext>
            </a:extLst>
          </p:cNvPr>
          <p:cNvSpPr>
            <a:spLocks noGrp="1"/>
          </p:cNvSpPr>
          <p:nvPr>
            <p:ph type="body" sz="half" idx="40" hasCustomPrompt="1"/>
          </p:nvPr>
        </p:nvSpPr>
        <p:spPr>
          <a:xfrm>
            <a:off x="812676" y="5138318"/>
            <a:ext cx="7031736" cy="573490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34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757D175A-B126-CBDB-1A7C-C84B6822376D}"/>
              </a:ext>
            </a:extLst>
          </p:cNvPr>
          <p:cNvSpPr>
            <a:spLocks noGrp="1"/>
          </p:cNvSpPr>
          <p:nvPr>
            <p:ph type="body" sz="half" idx="41" hasCustomPrompt="1"/>
          </p:nvPr>
        </p:nvSpPr>
        <p:spPr>
          <a:xfrm>
            <a:off x="812676" y="12511414"/>
            <a:ext cx="7031736" cy="379591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1ECF620D-ABCF-D4E4-2E00-394182A4FDC6}"/>
              </a:ext>
            </a:extLst>
          </p:cNvPr>
          <p:cNvSpPr>
            <a:spLocks noGrp="1"/>
          </p:cNvSpPr>
          <p:nvPr>
            <p:ph type="body" sz="half" idx="42" hasCustomPrompt="1"/>
          </p:nvPr>
        </p:nvSpPr>
        <p:spPr>
          <a:xfrm>
            <a:off x="8677729" y="824997"/>
            <a:ext cx="7031736" cy="573490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34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EBEEE05C-AA7C-5E26-F934-D7C23856B218}"/>
              </a:ext>
            </a:extLst>
          </p:cNvPr>
          <p:cNvSpPr>
            <a:spLocks noGrp="1"/>
          </p:cNvSpPr>
          <p:nvPr>
            <p:ph type="body" sz="half" idx="43" hasCustomPrompt="1"/>
          </p:nvPr>
        </p:nvSpPr>
        <p:spPr>
          <a:xfrm>
            <a:off x="8674535" y="3884771"/>
            <a:ext cx="7031736" cy="379591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2DEC7510-108C-7531-2A41-635433FB3B2C}"/>
              </a:ext>
            </a:extLst>
          </p:cNvPr>
          <p:cNvSpPr>
            <a:spLocks noGrp="1"/>
          </p:cNvSpPr>
          <p:nvPr>
            <p:ph type="body" sz="half" idx="44" hasCustomPrompt="1"/>
          </p:nvPr>
        </p:nvSpPr>
        <p:spPr>
          <a:xfrm>
            <a:off x="16536395" y="824997"/>
            <a:ext cx="7031736" cy="573490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34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B20076CC-4C96-70BE-5C69-196768C1C3AD}"/>
              </a:ext>
            </a:extLst>
          </p:cNvPr>
          <p:cNvSpPr>
            <a:spLocks noGrp="1"/>
          </p:cNvSpPr>
          <p:nvPr>
            <p:ph type="body" sz="half" idx="45" hasCustomPrompt="1"/>
          </p:nvPr>
        </p:nvSpPr>
        <p:spPr>
          <a:xfrm>
            <a:off x="8677729" y="5138318"/>
            <a:ext cx="7031736" cy="841256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6000" b="0" i="0" u="none" strike="noStrike" cap="none" spc="-18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31E05807-52EE-6ADB-8BE4-34D0709D90BD}"/>
              </a:ext>
            </a:extLst>
          </p:cNvPr>
          <p:cNvSpPr>
            <a:spLocks noGrp="1"/>
          </p:cNvSpPr>
          <p:nvPr>
            <p:ph type="body" sz="half" idx="46" hasCustomPrompt="1"/>
          </p:nvPr>
        </p:nvSpPr>
        <p:spPr>
          <a:xfrm>
            <a:off x="8674535" y="12511414"/>
            <a:ext cx="7031736" cy="379591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DAD88F66-B408-DA3D-602D-0EBC409FA6DA}"/>
              </a:ext>
            </a:extLst>
          </p:cNvPr>
          <p:cNvSpPr>
            <a:spLocks noGrp="1"/>
          </p:cNvSpPr>
          <p:nvPr>
            <p:ph type="body" sz="half" idx="47" hasCustomPrompt="1"/>
          </p:nvPr>
        </p:nvSpPr>
        <p:spPr>
          <a:xfrm>
            <a:off x="8677729" y="9451640"/>
            <a:ext cx="7031736" cy="573490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34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7E0DBE44-FE5C-E1D3-5E8A-D572CE87D484}"/>
              </a:ext>
            </a:extLst>
          </p:cNvPr>
          <p:cNvSpPr>
            <a:spLocks noGrp="1"/>
          </p:cNvSpPr>
          <p:nvPr>
            <p:ph type="body" sz="half" idx="48" hasCustomPrompt="1"/>
          </p:nvPr>
        </p:nvSpPr>
        <p:spPr>
          <a:xfrm>
            <a:off x="16536395" y="9451640"/>
            <a:ext cx="7031736" cy="841256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6000" b="0" i="0" u="none" strike="noStrike" cap="none" spc="-18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DDF74FCA-2FEB-CEF9-451F-FEB458718D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7028542" cy="92948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>
            <a:lvl1pPr>
              <a:lnSpc>
                <a:spcPct val="80000"/>
              </a:lnSpc>
              <a:defRPr lang="en-US" sz="3400" dirty="0" smtClean="0">
                <a:solidFill>
                  <a:srgbClr val="0E4CFF"/>
                </a:solidFill>
              </a:defRPr>
            </a:lvl1pPr>
          </a:lstStyle>
          <a:p>
            <a:pPr lvl="0"/>
            <a:r>
              <a:rPr lang="en-US"/>
              <a:t>FY 2024 </a:t>
            </a:r>
            <a:br>
              <a:rPr lang="en-US"/>
            </a:br>
            <a:r>
              <a:rPr lang="en-US"/>
              <a:t>Highlights</a:t>
            </a:r>
          </a:p>
        </p:txBody>
      </p:sp>
    </p:spTree>
    <p:extLst>
      <p:ext uri="{BB962C8B-B14F-4D97-AF65-F5344CB8AC3E}">
        <p14:creationId xmlns:p14="http://schemas.microsoft.com/office/powerpoint/2010/main" val="4041376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title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26DF257-FC33-BCAC-938A-AE032B66D7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423251"/>
            <a:ext cx="15627096" cy="2990088"/>
          </a:xfrm>
        </p:spPr>
        <p:txBody>
          <a:bodyPr anchor="t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10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Presentation title text</a:t>
            </a:r>
            <a:br>
              <a:rPr lang="en-US"/>
            </a:br>
            <a:r>
              <a:rPr lang="en-US"/>
              <a:t>Subtitle here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BC14599E-F6FF-0AC4-277E-7C29C5B9F60B}"/>
              </a:ext>
            </a:extLst>
          </p:cNvPr>
          <p:cNvSpPr>
            <a:spLocks noGrp="1"/>
          </p:cNvSpPr>
          <p:nvPr>
            <p:ph type="body" sz="half" idx="112" hasCustomPrompt="1"/>
          </p:nvPr>
        </p:nvSpPr>
        <p:spPr>
          <a:xfrm>
            <a:off x="537007" y="12189446"/>
            <a:ext cx="4279392" cy="107899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lnSpc>
                <a:spcPct val="90000"/>
              </a:lnSpc>
              <a:buFont typeface="Arial" panose="020B0604020202020204" pitchFamily="34" charset="0"/>
              <a:buNone/>
              <a:defRPr lang="pt-BR" sz="2000" b="0" spc="-39" dirty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Name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Title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Department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9B0415B-DFB7-C4D0-9865-DC6165DB76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7481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1 img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C1FC8C6-E289-529D-91A8-8A547CD04AE8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bg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326CBA4-8B1D-6B97-26D9-AF11E9854E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247C30E6-83C6-1F2C-8A69-0D12C88E1109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C1BC26F4-E028-0FBE-BD35-A7F2DAD3858F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536970" y="3408979"/>
            <a:ext cx="23305443" cy="9806385"/>
          </a:xfrm>
          <a:prstGeom prst="roundRect">
            <a:avLst>
              <a:gd name="adj" fmla="val 154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77226408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1 –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">
            <a:extLst>
              <a:ext uri="{FF2B5EF4-FFF2-40B4-BE49-F238E27FC236}">
                <a16:creationId xmlns:a16="http://schemas.microsoft.com/office/drawing/2014/main" id="{991179B1-B67C-B79A-EF8A-189066949F36}"/>
              </a:ext>
            </a:extLst>
          </p:cNvPr>
          <p:cNvSpPr/>
          <p:nvPr userDrawn="1"/>
        </p:nvSpPr>
        <p:spPr>
          <a:xfrm>
            <a:off x="16260726" y="506245"/>
            <a:ext cx="7586267" cy="8390022"/>
          </a:xfrm>
          <a:prstGeom prst="roundRect">
            <a:avLst>
              <a:gd name="adj" fmla="val 2830"/>
            </a:avLst>
          </a:prstGeom>
          <a:solidFill>
            <a:srgbClr val="BABCB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" name="Rounded Rectangle">
            <a:extLst>
              <a:ext uri="{FF2B5EF4-FFF2-40B4-BE49-F238E27FC236}">
                <a16:creationId xmlns:a16="http://schemas.microsoft.com/office/drawing/2014/main" id="{820F092D-6D3F-9D53-0B11-D3B83752E815}"/>
              </a:ext>
            </a:extLst>
          </p:cNvPr>
          <p:cNvSpPr/>
          <p:nvPr userDrawn="1"/>
        </p:nvSpPr>
        <p:spPr>
          <a:xfrm>
            <a:off x="8398867" y="4802685"/>
            <a:ext cx="7586266" cy="4076701"/>
          </a:xfrm>
          <a:prstGeom prst="roundRect">
            <a:avLst>
              <a:gd name="adj" fmla="val 5266"/>
            </a:avLst>
          </a:prstGeom>
          <a:solidFill>
            <a:srgbClr val="B0B2B8">
              <a:alpha val="6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5" name="Rounded Rectangle">
            <a:extLst>
              <a:ext uri="{FF2B5EF4-FFF2-40B4-BE49-F238E27FC236}">
                <a16:creationId xmlns:a16="http://schemas.microsoft.com/office/drawing/2014/main" id="{B1886AC9-9FB9-2CEC-3232-234F45864B14}"/>
              </a:ext>
            </a:extLst>
          </p:cNvPr>
          <p:cNvSpPr/>
          <p:nvPr userDrawn="1"/>
        </p:nvSpPr>
        <p:spPr>
          <a:xfrm>
            <a:off x="16260726" y="9132971"/>
            <a:ext cx="7586267" cy="4076701"/>
          </a:xfrm>
          <a:prstGeom prst="roundRect">
            <a:avLst>
              <a:gd name="adj" fmla="val 5266"/>
            </a:avLst>
          </a:prstGeom>
          <a:solidFill>
            <a:srgbClr val="62636A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6" name="Rounded Rectangle">
            <a:extLst>
              <a:ext uri="{FF2B5EF4-FFF2-40B4-BE49-F238E27FC236}">
                <a16:creationId xmlns:a16="http://schemas.microsoft.com/office/drawing/2014/main" id="{EC39E379-4B52-399C-3325-1D57D2E0639B}"/>
              </a:ext>
            </a:extLst>
          </p:cNvPr>
          <p:cNvSpPr/>
          <p:nvPr userDrawn="1"/>
        </p:nvSpPr>
        <p:spPr>
          <a:xfrm>
            <a:off x="8398867" y="9132971"/>
            <a:ext cx="7586266" cy="4076701"/>
          </a:xfrm>
          <a:prstGeom prst="roundRect">
            <a:avLst>
              <a:gd name="adj" fmla="val 5266"/>
            </a:avLst>
          </a:prstGeom>
          <a:solidFill>
            <a:srgbClr val="B0B2B8">
              <a:alpha val="4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0" name="Rounded Rectangle">
            <a:extLst>
              <a:ext uri="{FF2B5EF4-FFF2-40B4-BE49-F238E27FC236}">
                <a16:creationId xmlns:a16="http://schemas.microsoft.com/office/drawing/2014/main" id="{81D926B6-C13E-595B-C9F2-3B0D55CA6D6E}"/>
              </a:ext>
            </a:extLst>
          </p:cNvPr>
          <p:cNvSpPr/>
          <p:nvPr userDrawn="1"/>
        </p:nvSpPr>
        <p:spPr>
          <a:xfrm>
            <a:off x="8398867" y="506328"/>
            <a:ext cx="7586266" cy="4076701"/>
          </a:xfrm>
          <a:prstGeom prst="roundRect">
            <a:avLst>
              <a:gd name="adj" fmla="val 5266"/>
            </a:avLst>
          </a:prstGeom>
          <a:solidFill>
            <a:srgbClr val="62636A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1" name="Rounded Rectangle">
            <a:extLst>
              <a:ext uri="{FF2B5EF4-FFF2-40B4-BE49-F238E27FC236}">
                <a16:creationId xmlns:a16="http://schemas.microsoft.com/office/drawing/2014/main" id="{572FB87D-28C2-8EAB-D8CE-1913B058CD25}"/>
              </a:ext>
            </a:extLst>
          </p:cNvPr>
          <p:cNvSpPr/>
          <p:nvPr userDrawn="1"/>
        </p:nvSpPr>
        <p:spPr>
          <a:xfrm>
            <a:off x="537007" y="4819650"/>
            <a:ext cx="7586267" cy="8390022"/>
          </a:xfrm>
          <a:prstGeom prst="roundRect">
            <a:avLst>
              <a:gd name="adj" fmla="val 2830"/>
            </a:avLst>
          </a:prstGeom>
          <a:solidFill>
            <a:srgbClr val="BABCB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310AA8B9-A036-9B9A-3E1B-AC3DCECDE55B}"/>
              </a:ext>
            </a:extLst>
          </p:cNvPr>
          <p:cNvSpPr>
            <a:spLocks noGrp="1"/>
          </p:cNvSpPr>
          <p:nvPr>
            <p:ph type="body" sz="half" idx="40" hasCustomPrompt="1"/>
          </p:nvPr>
        </p:nvSpPr>
        <p:spPr>
          <a:xfrm>
            <a:off x="812676" y="5138318"/>
            <a:ext cx="7031736" cy="573490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34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757D175A-B126-CBDB-1A7C-C84B6822376D}"/>
              </a:ext>
            </a:extLst>
          </p:cNvPr>
          <p:cNvSpPr>
            <a:spLocks noGrp="1"/>
          </p:cNvSpPr>
          <p:nvPr>
            <p:ph type="body" sz="half" idx="41" hasCustomPrompt="1"/>
          </p:nvPr>
        </p:nvSpPr>
        <p:spPr>
          <a:xfrm>
            <a:off x="812676" y="12511414"/>
            <a:ext cx="7031736" cy="379591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1ECF620D-ABCF-D4E4-2E00-394182A4FDC6}"/>
              </a:ext>
            </a:extLst>
          </p:cNvPr>
          <p:cNvSpPr>
            <a:spLocks noGrp="1"/>
          </p:cNvSpPr>
          <p:nvPr>
            <p:ph type="body" sz="half" idx="42" hasCustomPrompt="1"/>
          </p:nvPr>
        </p:nvSpPr>
        <p:spPr>
          <a:xfrm>
            <a:off x="8677729" y="824997"/>
            <a:ext cx="7031736" cy="573490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34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EBEEE05C-AA7C-5E26-F934-D7C23856B218}"/>
              </a:ext>
            </a:extLst>
          </p:cNvPr>
          <p:cNvSpPr>
            <a:spLocks noGrp="1"/>
          </p:cNvSpPr>
          <p:nvPr>
            <p:ph type="body" sz="half" idx="43" hasCustomPrompt="1"/>
          </p:nvPr>
        </p:nvSpPr>
        <p:spPr>
          <a:xfrm>
            <a:off x="8674535" y="3884771"/>
            <a:ext cx="7031736" cy="379591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2DEC7510-108C-7531-2A41-635433FB3B2C}"/>
              </a:ext>
            </a:extLst>
          </p:cNvPr>
          <p:cNvSpPr>
            <a:spLocks noGrp="1"/>
          </p:cNvSpPr>
          <p:nvPr>
            <p:ph type="body" sz="half" idx="44" hasCustomPrompt="1"/>
          </p:nvPr>
        </p:nvSpPr>
        <p:spPr>
          <a:xfrm>
            <a:off x="16536395" y="824997"/>
            <a:ext cx="7031736" cy="573490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34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B20076CC-4C96-70BE-5C69-196768C1C3AD}"/>
              </a:ext>
            </a:extLst>
          </p:cNvPr>
          <p:cNvSpPr>
            <a:spLocks noGrp="1"/>
          </p:cNvSpPr>
          <p:nvPr>
            <p:ph type="body" sz="half" idx="45" hasCustomPrompt="1"/>
          </p:nvPr>
        </p:nvSpPr>
        <p:spPr>
          <a:xfrm>
            <a:off x="8677729" y="5138318"/>
            <a:ext cx="7031736" cy="841256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6000" b="0" i="0" u="none" strike="noStrike" cap="none" spc="-18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31E05807-52EE-6ADB-8BE4-34D0709D90BD}"/>
              </a:ext>
            </a:extLst>
          </p:cNvPr>
          <p:cNvSpPr>
            <a:spLocks noGrp="1"/>
          </p:cNvSpPr>
          <p:nvPr>
            <p:ph type="body" sz="half" idx="46" hasCustomPrompt="1"/>
          </p:nvPr>
        </p:nvSpPr>
        <p:spPr>
          <a:xfrm>
            <a:off x="8674535" y="12511414"/>
            <a:ext cx="7031736" cy="379591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DAD88F66-B408-DA3D-602D-0EBC409FA6DA}"/>
              </a:ext>
            </a:extLst>
          </p:cNvPr>
          <p:cNvSpPr>
            <a:spLocks noGrp="1"/>
          </p:cNvSpPr>
          <p:nvPr>
            <p:ph type="body" sz="half" idx="47" hasCustomPrompt="1"/>
          </p:nvPr>
        </p:nvSpPr>
        <p:spPr>
          <a:xfrm>
            <a:off x="8677729" y="9451640"/>
            <a:ext cx="7031736" cy="573490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34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7E0DBE44-FE5C-E1D3-5E8A-D572CE87D484}"/>
              </a:ext>
            </a:extLst>
          </p:cNvPr>
          <p:cNvSpPr>
            <a:spLocks noGrp="1"/>
          </p:cNvSpPr>
          <p:nvPr>
            <p:ph type="body" sz="half" idx="48" hasCustomPrompt="1"/>
          </p:nvPr>
        </p:nvSpPr>
        <p:spPr>
          <a:xfrm>
            <a:off x="16536395" y="9451640"/>
            <a:ext cx="7031736" cy="841256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6000" b="0" i="0" u="none" strike="noStrike" cap="none" spc="-18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FDF2424-A1E3-843B-BC0B-831A2251EA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7028542" cy="92948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>
            <a:lvl1pPr>
              <a:lnSpc>
                <a:spcPct val="80000"/>
              </a:lnSpc>
              <a:defRPr lang="en-US" sz="3400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FY 2024 </a:t>
            </a:r>
            <a:br>
              <a:rPr lang="en-US"/>
            </a:br>
            <a:r>
              <a:rPr lang="en-US"/>
              <a:t>Highlights</a:t>
            </a:r>
          </a:p>
        </p:txBody>
      </p:sp>
    </p:spTree>
    <p:extLst>
      <p:ext uri="{BB962C8B-B14F-4D97-AF65-F5344CB8AC3E}">
        <p14:creationId xmlns:p14="http://schemas.microsoft.com/office/powerpoint/2010/main" val="3889152280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1 –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">
            <a:extLst>
              <a:ext uri="{FF2B5EF4-FFF2-40B4-BE49-F238E27FC236}">
                <a16:creationId xmlns:a16="http://schemas.microsoft.com/office/drawing/2014/main" id="{991179B1-B67C-B79A-EF8A-189066949F36}"/>
              </a:ext>
            </a:extLst>
          </p:cNvPr>
          <p:cNvSpPr/>
          <p:nvPr userDrawn="1"/>
        </p:nvSpPr>
        <p:spPr>
          <a:xfrm>
            <a:off x="16260726" y="506245"/>
            <a:ext cx="7586267" cy="8390022"/>
          </a:xfrm>
          <a:prstGeom prst="roundRect">
            <a:avLst>
              <a:gd name="adj" fmla="val 2830"/>
            </a:avLst>
          </a:prstGeom>
          <a:solidFill>
            <a:srgbClr val="BABCB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" name="Rounded Rectangle">
            <a:extLst>
              <a:ext uri="{FF2B5EF4-FFF2-40B4-BE49-F238E27FC236}">
                <a16:creationId xmlns:a16="http://schemas.microsoft.com/office/drawing/2014/main" id="{820F092D-6D3F-9D53-0B11-D3B83752E815}"/>
              </a:ext>
            </a:extLst>
          </p:cNvPr>
          <p:cNvSpPr/>
          <p:nvPr userDrawn="1"/>
        </p:nvSpPr>
        <p:spPr>
          <a:xfrm>
            <a:off x="8398867" y="4802685"/>
            <a:ext cx="7586266" cy="4076701"/>
          </a:xfrm>
          <a:prstGeom prst="roundRect">
            <a:avLst>
              <a:gd name="adj" fmla="val 5266"/>
            </a:avLst>
          </a:prstGeom>
          <a:solidFill>
            <a:srgbClr val="B0B2B8">
              <a:alpha val="6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5" name="Rounded Rectangle">
            <a:extLst>
              <a:ext uri="{FF2B5EF4-FFF2-40B4-BE49-F238E27FC236}">
                <a16:creationId xmlns:a16="http://schemas.microsoft.com/office/drawing/2014/main" id="{B1886AC9-9FB9-2CEC-3232-234F45864B14}"/>
              </a:ext>
            </a:extLst>
          </p:cNvPr>
          <p:cNvSpPr/>
          <p:nvPr userDrawn="1"/>
        </p:nvSpPr>
        <p:spPr>
          <a:xfrm>
            <a:off x="16260726" y="9132971"/>
            <a:ext cx="7586267" cy="4076701"/>
          </a:xfrm>
          <a:prstGeom prst="roundRect">
            <a:avLst>
              <a:gd name="adj" fmla="val 5266"/>
            </a:avLst>
          </a:prstGeom>
          <a:solidFill>
            <a:srgbClr val="62636A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6" name="Rounded Rectangle">
            <a:extLst>
              <a:ext uri="{FF2B5EF4-FFF2-40B4-BE49-F238E27FC236}">
                <a16:creationId xmlns:a16="http://schemas.microsoft.com/office/drawing/2014/main" id="{EC39E379-4B52-399C-3325-1D57D2E0639B}"/>
              </a:ext>
            </a:extLst>
          </p:cNvPr>
          <p:cNvSpPr/>
          <p:nvPr userDrawn="1"/>
        </p:nvSpPr>
        <p:spPr>
          <a:xfrm>
            <a:off x="8398867" y="9132971"/>
            <a:ext cx="7586266" cy="4076701"/>
          </a:xfrm>
          <a:prstGeom prst="roundRect">
            <a:avLst>
              <a:gd name="adj" fmla="val 5266"/>
            </a:avLst>
          </a:prstGeom>
          <a:solidFill>
            <a:srgbClr val="B0B2B8">
              <a:alpha val="4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0" name="Rounded Rectangle">
            <a:extLst>
              <a:ext uri="{FF2B5EF4-FFF2-40B4-BE49-F238E27FC236}">
                <a16:creationId xmlns:a16="http://schemas.microsoft.com/office/drawing/2014/main" id="{81D926B6-C13E-595B-C9F2-3B0D55CA6D6E}"/>
              </a:ext>
            </a:extLst>
          </p:cNvPr>
          <p:cNvSpPr/>
          <p:nvPr userDrawn="1"/>
        </p:nvSpPr>
        <p:spPr>
          <a:xfrm>
            <a:off x="8398867" y="506328"/>
            <a:ext cx="7586266" cy="4076701"/>
          </a:xfrm>
          <a:prstGeom prst="roundRect">
            <a:avLst>
              <a:gd name="adj" fmla="val 5266"/>
            </a:avLst>
          </a:prstGeom>
          <a:solidFill>
            <a:srgbClr val="62636A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1" name="Rounded Rectangle">
            <a:extLst>
              <a:ext uri="{FF2B5EF4-FFF2-40B4-BE49-F238E27FC236}">
                <a16:creationId xmlns:a16="http://schemas.microsoft.com/office/drawing/2014/main" id="{572FB87D-28C2-8EAB-D8CE-1913B058CD25}"/>
              </a:ext>
            </a:extLst>
          </p:cNvPr>
          <p:cNvSpPr/>
          <p:nvPr userDrawn="1"/>
        </p:nvSpPr>
        <p:spPr>
          <a:xfrm>
            <a:off x="537007" y="4819650"/>
            <a:ext cx="7586267" cy="8390022"/>
          </a:xfrm>
          <a:prstGeom prst="roundRect">
            <a:avLst>
              <a:gd name="adj" fmla="val 2830"/>
            </a:avLst>
          </a:prstGeom>
          <a:solidFill>
            <a:srgbClr val="BABCB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310AA8B9-A036-9B9A-3E1B-AC3DCECDE55B}"/>
              </a:ext>
            </a:extLst>
          </p:cNvPr>
          <p:cNvSpPr>
            <a:spLocks noGrp="1"/>
          </p:cNvSpPr>
          <p:nvPr>
            <p:ph type="body" sz="half" idx="40" hasCustomPrompt="1"/>
          </p:nvPr>
        </p:nvSpPr>
        <p:spPr>
          <a:xfrm>
            <a:off x="812676" y="5138318"/>
            <a:ext cx="7031736" cy="573490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34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757D175A-B126-CBDB-1A7C-C84B6822376D}"/>
              </a:ext>
            </a:extLst>
          </p:cNvPr>
          <p:cNvSpPr>
            <a:spLocks noGrp="1"/>
          </p:cNvSpPr>
          <p:nvPr>
            <p:ph type="body" sz="half" idx="41" hasCustomPrompt="1"/>
          </p:nvPr>
        </p:nvSpPr>
        <p:spPr>
          <a:xfrm>
            <a:off x="812676" y="12511414"/>
            <a:ext cx="7031736" cy="379591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1ECF620D-ABCF-D4E4-2E00-394182A4FDC6}"/>
              </a:ext>
            </a:extLst>
          </p:cNvPr>
          <p:cNvSpPr>
            <a:spLocks noGrp="1"/>
          </p:cNvSpPr>
          <p:nvPr>
            <p:ph type="body" sz="half" idx="42" hasCustomPrompt="1"/>
          </p:nvPr>
        </p:nvSpPr>
        <p:spPr>
          <a:xfrm>
            <a:off x="8677729" y="824997"/>
            <a:ext cx="7031736" cy="573490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34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EBEEE05C-AA7C-5E26-F934-D7C23856B218}"/>
              </a:ext>
            </a:extLst>
          </p:cNvPr>
          <p:cNvSpPr>
            <a:spLocks noGrp="1"/>
          </p:cNvSpPr>
          <p:nvPr>
            <p:ph type="body" sz="half" idx="43" hasCustomPrompt="1"/>
          </p:nvPr>
        </p:nvSpPr>
        <p:spPr>
          <a:xfrm>
            <a:off x="8674535" y="3884771"/>
            <a:ext cx="7031736" cy="379591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2DEC7510-108C-7531-2A41-635433FB3B2C}"/>
              </a:ext>
            </a:extLst>
          </p:cNvPr>
          <p:cNvSpPr>
            <a:spLocks noGrp="1"/>
          </p:cNvSpPr>
          <p:nvPr>
            <p:ph type="body" sz="half" idx="44" hasCustomPrompt="1"/>
          </p:nvPr>
        </p:nvSpPr>
        <p:spPr>
          <a:xfrm>
            <a:off x="16536395" y="824997"/>
            <a:ext cx="7031736" cy="573490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34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B20076CC-4C96-70BE-5C69-196768C1C3AD}"/>
              </a:ext>
            </a:extLst>
          </p:cNvPr>
          <p:cNvSpPr>
            <a:spLocks noGrp="1"/>
          </p:cNvSpPr>
          <p:nvPr>
            <p:ph type="body" sz="half" idx="45" hasCustomPrompt="1"/>
          </p:nvPr>
        </p:nvSpPr>
        <p:spPr>
          <a:xfrm>
            <a:off x="8677729" y="5138318"/>
            <a:ext cx="7031736" cy="841256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6000" b="0" i="0" u="none" strike="noStrike" cap="none" spc="-18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31E05807-52EE-6ADB-8BE4-34D0709D90BD}"/>
              </a:ext>
            </a:extLst>
          </p:cNvPr>
          <p:cNvSpPr>
            <a:spLocks noGrp="1"/>
          </p:cNvSpPr>
          <p:nvPr>
            <p:ph type="body" sz="half" idx="46" hasCustomPrompt="1"/>
          </p:nvPr>
        </p:nvSpPr>
        <p:spPr>
          <a:xfrm>
            <a:off x="8674535" y="12511414"/>
            <a:ext cx="7031736" cy="379591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DAD88F66-B408-DA3D-602D-0EBC409FA6DA}"/>
              </a:ext>
            </a:extLst>
          </p:cNvPr>
          <p:cNvSpPr>
            <a:spLocks noGrp="1"/>
          </p:cNvSpPr>
          <p:nvPr>
            <p:ph type="body" sz="half" idx="47" hasCustomPrompt="1"/>
          </p:nvPr>
        </p:nvSpPr>
        <p:spPr>
          <a:xfrm>
            <a:off x="8677729" y="9451640"/>
            <a:ext cx="7031736" cy="573490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Font typeface="Arial" panose="020B0604020202020204" pitchFamily="34" charset="0"/>
              <a:buNone/>
              <a:defRPr kumimoji="0" lang="en-US" sz="34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7E0DBE44-FE5C-E1D3-5E8A-D572CE87D484}"/>
              </a:ext>
            </a:extLst>
          </p:cNvPr>
          <p:cNvSpPr>
            <a:spLocks noGrp="1"/>
          </p:cNvSpPr>
          <p:nvPr>
            <p:ph type="body" sz="half" idx="48" hasCustomPrompt="1"/>
          </p:nvPr>
        </p:nvSpPr>
        <p:spPr>
          <a:xfrm>
            <a:off x="16536395" y="9451640"/>
            <a:ext cx="7031736" cy="841256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6000" b="0" i="0" u="none" strike="noStrike" cap="none" spc="-18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484EC80-B0C6-A641-26BC-8B7B89E12E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508000"/>
            <a:ext cx="7028542" cy="92948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>
            <a:lvl1pPr>
              <a:lnSpc>
                <a:spcPct val="80000"/>
              </a:lnSpc>
              <a:defRPr lang="en-US" sz="3400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FY 2024 </a:t>
            </a:r>
            <a:br>
              <a:rPr lang="en-US"/>
            </a:br>
            <a:r>
              <a:rPr lang="en-US"/>
              <a:t>Highlights</a:t>
            </a:r>
          </a:p>
        </p:txBody>
      </p:sp>
    </p:spTree>
    <p:extLst>
      <p:ext uri="{BB962C8B-B14F-4D97-AF65-F5344CB8AC3E}">
        <p14:creationId xmlns:p14="http://schemas.microsoft.com/office/powerpoint/2010/main" val="901669406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6" name="Chart Placeholder 14">
            <a:extLst>
              <a:ext uri="{FF2B5EF4-FFF2-40B4-BE49-F238E27FC236}">
                <a16:creationId xmlns:a16="http://schemas.microsoft.com/office/drawing/2014/main" id="{A12CC8DE-D2DA-FACF-4E18-575350E7BC70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27757" y="1864952"/>
            <a:ext cx="23326344" cy="10387584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423A9C-4BB5-57E8-49C7-2BFC2A4B3F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977443"/>
            <a:ext cx="14879777" cy="1323439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10000" dirty="0" smtClean="0">
                <a:solidFill>
                  <a:srgbClr val="0E4CFF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B40FDF84-CF02-1EB5-1903-B17BE9B07CA8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4456176" y="12701545"/>
            <a:ext cx="15471648" cy="434991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 algn="ctr">
              <a:buNone/>
              <a:defRPr kumimoji="0" lang="en-US" sz="12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DDB298-976B-F0A7-B96C-A1708284706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051520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6" name="Chart Placeholder 14">
            <a:extLst>
              <a:ext uri="{FF2B5EF4-FFF2-40B4-BE49-F238E27FC236}">
                <a16:creationId xmlns:a16="http://schemas.microsoft.com/office/drawing/2014/main" id="{A12CC8DE-D2DA-FACF-4E18-575350E7BC70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27757" y="1864952"/>
            <a:ext cx="23326344" cy="10387584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3647F3-6432-0895-7595-19F384172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977443"/>
            <a:ext cx="14879777" cy="1369927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10000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9BCF1B-D938-ACC1-EE08-07894FA7C513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4456176" y="12701545"/>
            <a:ext cx="15471648" cy="434991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 algn="ctr">
              <a:buNone/>
              <a:defRPr kumimoji="0" lang="en-US" sz="12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4423834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6" name="Chart Placeholder 14">
            <a:extLst>
              <a:ext uri="{FF2B5EF4-FFF2-40B4-BE49-F238E27FC236}">
                <a16:creationId xmlns:a16="http://schemas.microsoft.com/office/drawing/2014/main" id="{A12CC8DE-D2DA-FACF-4E18-575350E7BC70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27757" y="1864952"/>
            <a:ext cx="23326344" cy="10387584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6302C0-C400-7D7A-B1D6-995E1C62D9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977443"/>
            <a:ext cx="14879777" cy="1369927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10000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50DFFB-4372-77B0-2A71-A5E809481CEB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4456176" y="12701545"/>
            <a:ext cx="15471648" cy="434991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 algn="ctr">
              <a:buNone/>
              <a:defRPr kumimoji="0" lang="en-US" sz="1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7102455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6" name="Chart Placeholder 14">
            <a:extLst>
              <a:ext uri="{FF2B5EF4-FFF2-40B4-BE49-F238E27FC236}">
                <a16:creationId xmlns:a16="http://schemas.microsoft.com/office/drawing/2014/main" id="{A12CC8DE-D2DA-FACF-4E18-575350E7BC70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27757" y="1864952"/>
            <a:ext cx="23326344" cy="10387584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2AAC2AFA-862D-4BD7-F1B3-9E38430AF773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15730639" y="845290"/>
            <a:ext cx="7818120" cy="2487168"/>
          </a:xfrm>
          <a:ln w="12700">
            <a:miter lim="400000"/>
          </a:ln>
        </p:spPr>
        <p:txBody>
          <a:bodyPr lIns="50800" tIns="50800" rIns="50800" bIns="50800">
            <a:noAutofit/>
          </a:bodyPr>
          <a:lstStyle>
            <a:lvl1pPr marL="0" indent="0">
              <a:buNone/>
              <a:defRPr kumimoji="0" lang="en-US" sz="2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7C4A6040-896A-2823-2DB9-D739C0E16C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977443"/>
            <a:ext cx="14879777" cy="1323439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10000" dirty="0" smtClean="0">
                <a:solidFill>
                  <a:srgbClr val="0E4CFF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06AD412F-8ADB-BEC7-04D1-D78A7D6D08A6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4456176" y="12701545"/>
            <a:ext cx="15471648" cy="434991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 algn="ctr">
              <a:buNone/>
              <a:defRPr kumimoji="0" lang="en-US" sz="12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F63B86D-A02E-F042-9815-AC84C7A955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167851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6" name="Chart Placeholder 14">
            <a:extLst>
              <a:ext uri="{FF2B5EF4-FFF2-40B4-BE49-F238E27FC236}">
                <a16:creationId xmlns:a16="http://schemas.microsoft.com/office/drawing/2014/main" id="{A12CC8DE-D2DA-FACF-4E18-575350E7BC70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27757" y="1864952"/>
            <a:ext cx="23326344" cy="10387584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2AAC2AFA-862D-4BD7-F1B3-9E38430AF773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15730639" y="845290"/>
            <a:ext cx="7818120" cy="2487168"/>
          </a:xfrm>
          <a:ln w="12700">
            <a:miter lim="400000"/>
          </a:ln>
        </p:spPr>
        <p:txBody>
          <a:bodyPr lIns="50800" tIns="50800" rIns="50800" bIns="50800">
            <a:noAutofit/>
          </a:bodyPr>
          <a:lstStyle>
            <a:lvl1pPr marL="0" indent="0">
              <a:buNone/>
              <a:defRPr kumimoji="0" lang="en-US" sz="2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41340C-A769-24F4-0A14-E043C2E9F6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977443"/>
            <a:ext cx="14879777" cy="1369927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10000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0A5303-EA5C-AAD5-3AF1-D030BE437111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4456176" y="12701545"/>
            <a:ext cx="15471648" cy="434991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 algn="ctr">
              <a:buNone/>
              <a:defRPr kumimoji="0" lang="en-US" sz="12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7185975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6" name="Chart Placeholder 14">
            <a:extLst>
              <a:ext uri="{FF2B5EF4-FFF2-40B4-BE49-F238E27FC236}">
                <a16:creationId xmlns:a16="http://schemas.microsoft.com/office/drawing/2014/main" id="{A12CC8DE-D2DA-FACF-4E18-575350E7BC70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27757" y="1864952"/>
            <a:ext cx="23326344" cy="10387584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2AAC2AFA-862D-4BD7-F1B3-9E38430AF773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15730639" y="845290"/>
            <a:ext cx="7818120" cy="2487168"/>
          </a:xfrm>
          <a:ln w="12700">
            <a:miter lim="400000"/>
          </a:ln>
        </p:spPr>
        <p:txBody>
          <a:bodyPr lIns="50800" tIns="50800" rIns="50800" bIns="50800">
            <a:noAutofit/>
          </a:bodyPr>
          <a:lstStyle>
            <a:lvl1pPr marL="0" indent="0">
              <a:buNone/>
              <a:defRPr kumimoji="0" lang="en-US" sz="2400" b="0" i="0" u="none" strike="noStrike" cap="none" spc="0" normalizeH="0" baseline="0" dirty="0">
                <a:ln>
                  <a:noFill/>
                </a:ln>
                <a:solidFill>
                  <a:schemeClr val="bg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2C38ED-6C11-AB5B-2F47-BE45D88202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977443"/>
            <a:ext cx="14879777" cy="1369927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10000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BE18E9A5-D44C-FAED-8B42-30382FBE4521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4456176" y="12701545"/>
            <a:ext cx="15471648" cy="434991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 algn="ctr">
              <a:buNone/>
              <a:defRPr kumimoji="0" lang="en-US" sz="1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Duis </a:t>
            </a:r>
            <a:r>
              <a:rPr lang="en-US" err="1"/>
              <a:t>aute</a:t>
            </a:r>
            <a:r>
              <a:rPr lang="en-US"/>
              <a:t> </a:t>
            </a:r>
            <a:r>
              <a:rPr lang="en-US" err="1"/>
              <a:t>irure</a:t>
            </a:r>
            <a:r>
              <a:rPr lang="en-US"/>
              <a:t> dolor in </a:t>
            </a:r>
            <a:r>
              <a:rPr lang="en-US" err="1"/>
              <a:t>reprehenderit</a:t>
            </a:r>
            <a:r>
              <a:rPr lang="en-US"/>
              <a:t> in </a:t>
            </a:r>
            <a:r>
              <a:rPr lang="en-US" err="1"/>
              <a:t>voluptate</a:t>
            </a:r>
            <a:r>
              <a:rPr lang="en-US"/>
              <a:t>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esse</a:t>
            </a:r>
            <a:r>
              <a:rPr lang="en-US"/>
              <a:t> </a:t>
            </a:r>
            <a:r>
              <a:rPr lang="en-US" err="1"/>
              <a:t>cillum</a:t>
            </a:r>
            <a:r>
              <a:rPr lang="en-US"/>
              <a:t> dolore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fugiat</a:t>
            </a:r>
            <a:r>
              <a:rPr lang="en-US"/>
              <a:t> </a:t>
            </a:r>
            <a:r>
              <a:rPr lang="en-US" err="1"/>
              <a:t>nulla</a:t>
            </a:r>
            <a:r>
              <a:rPr lang="en-US"/>
              <a:t> </a:t>
            </a:r>
            <a:r>
              <a:rPr lang="en-US" err="1"/>
              <a:t>pariatur</a:t>
            </a:r>
            <a:r>
              <a:rPr lang="en-US"/>
              <a:t>. </a:t>
            </a:r>
            <a:r>
              <a:rPr lang="en-US" err="1"/>
              <a:t>Excepteur</a:t>
            </a:r>
            <a:r>
              <a:rPr lang="en-US"/>
              <a:t> </a:t>
            </a:r>
            <a:r>
              <a:rPr lang="en-US" err="1"/>
              <a:t>sint</a:t>
            </a:r>
            <a:r>
              <a:rPr lang="en-US"/>
              <a:t> </a:t>
            </a:r>
            <a:r>
              <a:rPr lang="en-US" err="1"/>
              <a:t>occaecat</a:t>
            </a:r>
            <a:r>
              <a:rPr lang="en-US"/>
              <a:t> </a:t>
            </a:r>
            <a:r>
              <a:rPr lang="en-US" err="1"/>
              <a:t>cupidatat</a:t>
            </a:r>
            <a:r>
              <a:rPr lang="en-US"/>
              <a:t> non </a:t>
            </a:r>
            <a:r>
              <a:rPr lang="en-US" err="1"/>
              <a:t>proident</a:t>
            </a:r>
            <a:r>
              <a:rPr lang="en-US"/>
              <a:t>, sunt in culpa qui </a:t>
            </a:r>
            <a:r>
              <a:rPr lang="en-US" err="1"/>
              <a:t>officia</a:t>
            </a:r>
            <a:r>
              <a:rPr lang="en-US"/>
              <a:t> </a:t>
            </a:r>
            <a:r>
              <a:rPr lang="en-US" err="1"/>
              <a:t>deserunt</a:t>
            </a:r>
            <a:r>
              <a:rPr lang="en-US"/>
              <a:t> </a:t>
            </a:r>
            <a:r>
              <a:rPr lang="en-US" err="1"/>
              <a:t>mollit</a:t>
            </a:r>
            <a:r>
              <a:rPr lang="en-US"/>
              <a:t> </a:t>
            </a:r>
            <a:r>
              <a:rPr lang="en-US" err="1"/>
              <a:t>anim</a:t>
            </a:r>
            <a:r>
              <a:rPr lang="en-US"/>
              <a:t> id </a:t>
            </a:r>
            <a:r>
              <a:rPr lang="en-US" err="1"/>
              <a:t>est</a:t>
            </a:r>
            <a:r>
              <a:rPr lang="en-US"/>
              <a:t> </a:t>
            </a:r>
            <a:r>
              <a:rPr lang="en-US" err="1"/>
              <a:t>laborum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2975095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93" name="Text Placeholder 3">
            <a:extLst>
              <a:ext uri="{FF2B5EF4-FFF2-40B4-BE49-F238E27FC236}">
                <a16:creationId xmlns:a16="http://schemas.microsoft.com/office/drawing/2014/main" id="{911BA488-4A0B-A647-2C5D-9E576AC3CD7A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1067514" y="5408117"/>
            <a:ext cx="7818120" cy="573490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3400" b="0" i="0" u="none" strike="noStrike" cap="none" spc="0" normalizeH="0" baseline="0" dirty="0">
                <a:ln>
                  <a:noFill/>
                </a:ln>
                <a:solidFill>
                  <a:srgbClr val="0E4C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94" name="Title Placeholder 1">
            <a:extLst>
              <a:ext uri="{FF2B5EF4-FFF2-40B4-BE49-F238E27FC236}">
                <a16:creationId xmlns:a16="http://schemas.microsoft.com/office/drawing/2014/main" id="{636B627A-BA96-EB26-7E68-CFC2F90D18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977443"/>
            <a:ext cx="23347884" cy="1369927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10000" dirty="0" smtClean="0">
                <a:solidFill>
                  <a:srgbClr val="0E4CFF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95" name="Text Placeholder 3">
            <a:extLst>
              <a:ext uri="{FF2B5EF4-FFF2-40B4-BE49-F238E27FC236}">
                <a16:creationId xmlns:a16="http://schemas.microsoft.com/office/drawing/2014/main" id="{A18084FE-9AB4-D28E-B6FA-E8D6A985DDEF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12862370" y="5408117"/>
            <a:ext cx="7818120" cy="573490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3400" b="0" i="0" u="none" strike="noStrike" cap="none" spc="0" normalizeH="0" baseline="0" dirty="0">
                <a:ln>
                  <a:noFill/>
                </a:ln>
                <a:solidFill>
                  <a:srgbClr val="0E4CFF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8C1BF13-F744-69F8-D113-A2A0C9C2D7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231198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2" name="Rounded Rectangle">
            <a:extLst>
              <a:ext uri="{FF2B5EF4-FFF2-40B4-BE49-F238E27FC236}">
                <a16:creationId xmlns:a16="http://schemas.microsoft.com/office/drawing/2014/main" id="{91AFDE49-F018-C0F4-E421-B07C4563C1C5}"/>
              </a:ext>
            </a:extLst>
          </p:cNvPr>
          <p:cNvSpPr/>
          <p:nvPr userDrawn="1"/>
        </p:nvSpPr>
        <p:spPr>
          <a:xfrm>
            <a:off x="12478855" y="4992160"/>
            <a:ext cx="11524558" cy="8342840"/>
          </a:xfrm>
          <a:prstGeom prst="roundRect">
            <a:avLst>
              <a:gd name="adj" fmla="val 3162"/>
            </a:avLst>
          </a:prstGeom>
          <a:solidFill>
            <a:srgbClr val="B0B2B8">
              <a:alpha val="1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4" name="Rounded Rectangle">
            <a:extLst>
              <a:ext uri="{FF2B5EF4-FFF2-40B4-BE49-F238E27FC236}">
                <a16:creationId xmlns:a16="http://schemas.microsoft.com/office/drawing/2014/main" id="{9035D758-E7DD-3B95-BEFA-673E75E5D1FA}"/>
              </a:ext>
            </a:extLst>
          </p:cNvPr>
          <p:cNvSpPr/>
          <p:nvPr userDrawn="1"/>
        </p:nvSpPr>
        <p:spPr>
          <a:xfrm>
            <a:off x="683999" y="4992160"/>
            <a:ext cx="11524558" cy="8342840"/>
          </a:xfrm>
          <a:prstGeom prst="roundRect">
            <a:avLst>
              <a:gd name="adj" fmla="val 3162"/>
            </a:avLst>
          </a:prstGeom>
          <a:solidFill>
            <a:srgbClr val="B0B2B8">
              <a:alpha val="1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93" name="Text Placeholder 3">
            <a:extLst>
              <a:ext uri="{FF2B5EF4-FFF2-40B4-BE49-F238E27FC236}">
                <a16:creationId xmlns:a16="http://schemas.microsoft.com/office/drawing/2014/main" id="{911BA488-4A0B-A647-2C5D-9E576AC3CD7A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1067514" y="5408117"/>
            <a:ext cx="7818120" cy="573490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34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94" name="Title Placeholder 1">
            <a:extLst>
              <a:ext uri="{FF2B5EF4-FFF2-40B4-BE49-F238E27FC236}">
                <a16:creationId xmlns:a16="http://schemas.microsoft.com/office/drawing/2014/main" id="{636B627A-BA96-EB26-7E68-CFC2F90D18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977443"/>
            <a:ext cx="23347884" cy="1369927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10000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95" name="Text Placeholder 3">
            <a:extLst>
              <a:ext uri="{FF2B5EF4-FFF2-40B4-BE49-F238E27FC236}">
                <a16:creationId xmlns:a16="http://schemas.microsoft.com/office/drawing/2014/main" id="{A18084FE-9AB4-D28E-B6FA-E8D6A985DDEF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12862370" y="5408117"/>
            <a:ext cx="7818120" cy="573490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34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</p:spTree>
    <p:extLst>
      <p:ext uri="{BB962C8B-B14F-4D97-AF65-F5344CB8AC3E}">
        <p14:creationId xmlns:p14="http://schemas.microsoft.com/office/powerpoint/2010/main" val="9353811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1 img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AFE20A65-0DC8-0F38-C8C4-40D2E09A122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16EDAEE-AC78-3608-CCFE-3C9CA171E5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D37F5172-20AA-B604-D16F-C561818792D5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7DB76E63-BC5B-F7A7-CAE5-D4E3EB410D41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536970" y="3408979"/>
            <a:ext cx="23305443" cy="9806385"/>
          </a:xfrm>
          <a:prstGeom prst="roundRect">
            <a:avLst>
              <a:gd name="adj" fmla="val 154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55445676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2" name="Rounded Rectangle">
            <a:extLst>
              <a:ext uri="{FF2B5EF4-FFF2-40B4-BE49-F238E27FC236}">
                <a16:creationId xmlns:a16="http://schemas.microsoft.com/office/drawing/2014/main" id="{91AFDE49-F018-C0F4-E421-B07C4563C1C5}"/>
              </a:ext>
            </a:extLst>
          </p:cNvPr>
          <p:cNvSpPr/>
          <p:nvPr userDrawn="1"/>
        </p:nvSpPr>
        <p:spPr>
          <a:xfrm>
            <a:off x="12478855" y="4992160"/>
            <a:ext cx="11524558" cy="8342840"/>
          </a:xfrm>
          <a:prstGeom prst="roundRect">
            <a:avLst>
              <a:gd name="adj" fmla="val 3162"/>
            </a:avLst>
          </a:prstGeom>
          <a:solidFill>
            <a:srgbClr val="B0B2B8">
              <a:alpha val="5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4" name="Rounded Rectangle">
            <a:extLst>
              <a:ext uri="{FF2B5EF4-FFF2-40B4-BE49-F238E27FC236}">
                <a16:creationId xmlns:a16="http://schemas.microsoft.com/office/drawing/2014/main" id="{9035D758-E7DD-3B95-BEFA-673E75E5D1FA}"/>
              </a:ext>
            </a:extLst>
          </p:cNvPr>
          <p:cNvSpPr/>
          <p:nvPr userDrawn="1"/>
        </p:nvSpPr>
        <p:spPr>
          <a:xfrm>
            <a:off x="683999" y="4992160"/>
            <a:ext cx="11524558" cy="8342840"/>
          </a:xfrm>
          <a:prstGeom prst="roundRect">
            <a:avLst>
              <a:gd name="adj" fmla="val 3162"/>
            </a:avLst>
          </a:prstGeom>
          <a:solidFill>
            <a:srgbClr val="B0B2B8">
              <a:alpha val="5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93" name="Text Placeholder 3">
            <a:extLst>
              <a:ext uri="{FF2B5EF4-FFF2-40B4-BE49-F238E27FC236}">
                <a16:creationId xmlns:a16="http://schemas.microsoft.com/office/drawing/2014/main" id="{911BA488-4A0B-A647-2C5D-9E576AC3CD7A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1067514" y="5408117"/>
            <a:ext cx="7818120" cy="573490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34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94" name="Title Placeholder 1">
            <a:extLst>
              <a:ext uri="{FF2B5EF4-FFF2-40B4-BE49-F238E27FC236}">
                <a16:creationId xmlns:a16="http://schemas.microsoft.com/office/drawing/2014/main" id="{636B627A-BA96-EB26-7E68-CFC2F90D18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977443"/>
            <a:ext cx="23347884" cy="1369927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10000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95" name="Text Placeholder 3">
            <a:extLst>
              <a:ext uri="{FF2B5EF4-FFF2-40B4-BE49-F238E27FC236}">
                <a16:creationId xmlns:a16="http://schemas.microsoft.com/office/drawing/2014/main" id="{A18084FE-9AB4-D28E-B6FA-E8D6A985DDEF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12862370" y="5408117"/>
            <a:ext cx="7818120" cy="573490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34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</p:spTree>
    <p:extLst>
      <p:ext uri="{BB962C8B-B14F-4D97-AF65-F5344CB8AC3E}">
        <p14:creationId xmlns:p14="http://schemas.microsoft.com/office/powerpoint/2010/main" val="432688257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423A9C-4BB5-57E8-49C7-2BFC2A4B3F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977443"/>
            <a:ext cx="14879777" cy="830997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6000" dirty="0" smtClean="0">
                <a:solidFill>
                  <a:srgbClr val="0E4CFF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97FC6F29-E0CC-FFF4-3448-926F7068ED6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243718" y="2954215"/>
            <a:ext cx="21896565" cy="955587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F06F0A-EFB7-879D-7B95-AFDD6972F7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112286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">
            <a:extLst>
              <a:ext uri="{FF2B5EF4-FFF2-40B4-BE49-F238E27FC236}">
                <a16:creationId xmlns:a16="http://schemas.microsoft.com/office/drawing/2014/main" id="{3F7E7FDC-EF76-83AD-9D8E-BDFD55D692CA}"/>
              </a:ext>
            </a:extLst>
          </p:cNvPr>
          <p:cNvSpPr/>
          <p:nvPr userDrawn="1"/>
        </p:nvSpPr>
        <p:spPr>
          <a:xfrm>
            <a:off x="532987" y="2256301"/>
            <a:ext cx="23318026" cy="10951699"/>
          </a:xfrm>
          <a:prstGeom prst="roundRect">
            <a:avLst>
              <a:gd name="adj" fmla="val 2289"/>
            </a:avLst>
          </a:prstGeom>
          <a:solidFill>
            <a:srgbClr val="B0B2B8">
              <a:alpha val="1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423A9C-4BB5-57E8-49C7-2BFC2A4B3F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977443"/>
            <a:ext cx="14879777" cy="830997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6000" dirty="0" smtClean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78C0F8FF-55D3-4759-C69A-955325D974E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243716" y="2954215"/>
            <a:ext cx="21896565" cy="955587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817766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">
            <a:extLst>
              <a:ext uri="{FF2B5EF4-FFF2-40B4-BE49-F238E27FC236}">
                <a16:creationId xmlns:a16="http://schemas.microsoft.com/office/drawing/2014/main" id="{3F7E7FDC-EF76-83AD-9D8E-BDFD55D692CA}"/>
              </a:ext>
            </a:extLst>
          </p:cNvPr>
          <p:cNvSpPr/>
          <p:nvPr userDrawn="1"/>
        </p:nvSpPr>
        <p:spPr>
          <a:xfrm>
            <a:off x="532987" y="2256301"/>
            <a:ext cx="23318026" cy="10951699"/>
          </a:xfrm>
          <a:prstGeom prst="roundRect">
            <a:avLst>
              <a:gd name="adj" fmla="val 2289"/>
            </a:avLst>
          </a:prstGeom>
          <a:solidFill>
            <a:srgbClr val="B0B2B8">
              <a:alpha val="25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lvl="0" algn="ctr" defTabSz="825500">
              <a:lnSpc>
                <a:spcPct val="100000"/>
              </a:lnSpc>
              <a:spcBef>
                <a:spcPts val="0"/>
              </a:spcBef>
            </a:pPr>
            <a:endParaRPr sz="3200">
              <a:solidFill>
                <a:srgbClr val="FFFFFF"/>
              </a:solidFill>
              <a:latin typeface="Helvetica Neue Medium"/>
            </a:endParaRP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423A9C-4BB5-57E8-49C7-2BFC2A4B3F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977443"/>
            <a:ext cx="14879777" cy="830997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6000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3DEFB8EA-F490-7BCB-DE0F-DA0117A5503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243716" y="2954215"/>
            <a:ext cx="21896565" cy="955587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30685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6" name="Chart Placeholder 14">
            <a:extLst>
              <a:ext uri="{FF2B5EF4-FFF2-40B4-BE49-F238E27FC236}">
                <a16:creationId xmlns:a16="http://schemas.microsoft.com/office/drawing/2014/main" id="{A12CC8DE-D2DA-FACF-4E18-575350E7BC70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0006549" y="1412196"/>
            <a:ext cx="12823975" cy="10891608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423A9C-4BB5-57E8-49C7-2BFC2A4B3F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977443"/>
            <a:ext cx="7046594" cy="830997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6000" dirty="0" smtClean="0">
                <a:solidFill>
                  <a:srgbClr val="0E4CFF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6B4269CB-7C1F-CB12-431E-38CDCB8C109B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537007" y="9407536"/>
            <a:ext cx="6071536" cy="3800464"/>
          </a:xfrm>
          <a:ln w="12700">
            <a:miter lim="400000"/>
          </a:ln>
        </p:spPr>
        <p:txBody>
          <a:bodyPr lIns="50800" tIns="50800" rIns="50800" bIns="50800" anchor="b">
            <a:spAutoFit/>
          </a:bodyPr>
          <a:lstStyle>
            <a:lvl1pPr>
              <a:defRPr kumimoji="0" lang="en-US" sz="20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0" marR="0" lvl="0" indent="0" defTabSz="825500" fontAlgn="auto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  <a:p>
            <a:pPr marL="0" marR="0" lvl="0" indent="0" defTabSz="825500" fontAlgn="auto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/>
          </a:p>
          <a:p>
            <a:pPr marL="0" marR="0" lvl="0" indent="0" defTabSz="825500" fontAlgn="auto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49FCF0-EFF8-EF56-1544-1C37879702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079911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">
            <a:extLst>
              <a:ext uri="{FF2B5EF4-FFF2-40B4-BE49-F238E27FC236}">
                <a16:creationId xmlns:a16="http://schemas.microsoft.com/office/drawing/2014/main" id="{B98A892D-EACC-C9CC-13DD-FBAE5645A8EE}"/>
              </a:ext>
            </a:extLst>
          </p:cNvPr>
          <p:cNvSpPr/>
          <p:nvPr userDrawn="1"/>
        </p:nvSpPr>
        <p:spPr>
          <a:xfrm>
            <a:off x="8986059" y="508000"/>
            <a:ext cx="14864954" cy="12700000"/>
          </a:xfrm>
          <a:prstGeom prst="roundRect">
            <a:avLst>
              <a:gd name="adj" fmla="val 1973"/>
            </a:avLst>
          </a:prstGeom>
          <a:solidFill>
            <a:srgbClr val="B0B2B8">
              <a:alpha val="1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6" name="Chart Placeholder 14">
            <a:extLst>
              <a:ext uri="{FF2B5EF4-FFF2-40B4-BE49-F238E27FC236}">
                <a16:creationId xmlns:a16="http://schemas.microsoft.com/office/drawing/2014/main" id="{A12CC8DE-D2DA-FACF-4E18-575350E7BC70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0006549" y="1412196"/>
            <a:ext cx="12823975" cy="10891608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423A9C-4BB5-57E8-49C7-2BFC2A4B3F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977443"/>
            <a:ext cx="7046594" cy="830997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6000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6B4269CB-7C1F-CB12-431E-38CDCB8C109B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537007" y="9407536"/>
            <a:ext cx="6071536" cy="3800464"/>
          </a:xfrm>
          <a:ln w="12700">
            <a:miter lim="400000"/>
          </a:ln>
        </p:spPr>
        <p:txBody>
          <a:bodyPr lIns="50800" tIns="50800" rIns="50800" bIns="50800" anchor="b">
            <a:spAutoFit/>
          </a:bodyPr>
          <a:lstStyle>
            <a:lvl1pPr>
              <a:defRPr kumimoji="0" lang="en-US" sz="20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0" marR="0" lvl="0" indent="0" defTabSz="825500" fontAlgn="auto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  <a:p>
            <a:pPr marL="0" marR="0" lvl="0" indent="0" defTabSz="825500" fontAlgn="auto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/>
          </a:p>
          <a:p>
            <a:pPr marL="0" marR="0" lvl="0" indent="0" defTabSz="825500" fontAlgn="auto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4615281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">
            <a:extLst>
              <a:ext uri="{FF2B5EF4-FFF2-40B4-BE49-F238E27FC236}">
                <a16:creationId xmlns:a16="http://schemas.microsoft.com/office/drawing/2014/main" id="{B98A892D-EACC-C9CC-13DD-FBAE5645A8EE}"/>
              </a:ext>
            </a:extLst>
          </p:cNvPr>
          <p:cNvSpPr/>
          <p:nvPr userDrawn="1"/>
        </p:nvSpPr>
        <p:spPr>
          <a:xfrm>
            <a:off x="8986059" y="508000"/>
            <a:ext cx="14864954" cy="12700000"/>
          </a:xfrm>
          <a:prstGeom prst="roundRect">
            <a:avLst>
              <a:gd name="adj" fmla="val 1973"/>
            </a:avLst>
          </a:prstGeom>
          <a:solidFill>
            <a:srgbClr val="B0B2B8">
              <a:alpha val="1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6" name="Chart Placeholder 14">
            <a:extLst>
              <a:ext uri="{FF2B5EF4-FFF2-40B4-BE49-F238E27FC236}">
                <a16:creationId xmlns:a16="http://schemas.microsoft.com/office/drawing/2014/main" id="{A12CC8DE-D2DA-FACF-4E18-575350E7BC70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0006549" y="1412196"/>
            <a:ext cx="12823975" cy="10891608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423A9C-4BB5-57E8-49C7-2BFC2A4B3F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977443"/>
            <a:ext cx="7046594" cy="830997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6000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6B4269CB-7C1F-CB12-431E-38CDCB8C109B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537007" y="9407536"/>
            <a:ext cx="6071536" cy="3800464"/>
          </a:xfrm>
          <a:ln w="12700">
            <a:miter lim="400000"/>
          </a:ln>
        </p:spPr>
        <p:txBody>
          <a:bodyPr lIns="50800" tIns="50800" rIns="50800" bIns="50800" anchor="b">
            <a:spAutoFit/>
          </a:bodyPr>
          <a:lstStyle>
            <a:lvl1pPr>
              <a:defRPr kumimoji="0" lang="en-US" sz="20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0" marR="0" lvl="0" indent="0" defTabSz="825500" fontAlgn="auto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  <a:p>
            <a:pPr marL="0" marR="0" lvl="0" indent="0" defTabSz="825500" fontAlgn="auto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/>
          </a:p>
          <a:p>
            <a:pPr marL="0" marR="0" lvl="0" indent="0" defTabSz="825500" fontAlgn="auto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1281758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6" name="Chart Placeholder 14">
            <a:extLst>
              <a:ext uri="{FF2B5EF4-FFF2-40B4-BE49-F238E27FC236}">
                <a16:creationId xmlns:a16="http://schemas.microsoft.com/office/drawing/2014/main" id="{A12CC8DE-D2DA-FACF-4E18-575350E7BC70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0006549" y="1412196"/>
            <a:ext cx="12823975" cy="10891608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423A9C-4BB5-57E8-49C7-2BFC2A4B3F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977443"/>
            <a:ext cx="7046594" cy="830997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6000" dirty="0" smtClean="0">
                <a:solidFill>
                  <a:srgbClr val="0E4CFF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6B4269CB-7C1F-CB12-431E-38CDCB8C109B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537007" y="3305792"/>
            <a:ext cx="6071536" cy="434067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>
              <a:defRPr kumimoji="0" lang="en-US" sz="34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0" marR="0" lvl="0" indent="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70EC67-1C30-CFA1-E9A0-C15A20D300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664144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">
            <a:extLst>
              <a:ext uri="{FF2B5EF4-FFF2-40B4-BE49-F238E27FC236}">
                <a16:creationId xmlns:a16="http://schemas.microsoft.com/office/drawing/2014/main" id="{B98A892D-EACC-C9CC-13DD-FBAE5645A8EE}"/>
              </a:ext>
            </a:extLst>
          </p:cNvPr>
          <p:cNvSpPr/>
          <p:nvPr userDrawn="1"/>
        </p:nvSpPr>
        <p:spPr>
          <a:xfrm>
            <a:off x="8986059" y="508000"/>
            <a:ext cx="14864954" cy="12700000"/>
          </a:xfrm>
          <a:prstGeom prst="roundRect">
            <a:avLst>
              <a:gd name="adj" fmla="val 1973"/>
            </a:avLst>
          </a:prstGeom>
          <a:solidFill>
            <a:srgbClr val="B0B2B8">
              <a:alpha val="1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6" name="Chart Placeholder 14">
            <a:extLst>
              <a:ext uri="{FF2B5EF4-FFF2-40B4-BE49-F238E27FC236}">
                <a16:creationId xmlns:a16="http://schemas.microsoft.com/office/drawing/2014/main" id="{A12CC8DE-D2DA-FACF-4E18-575350E7BC70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0006549" y="1412196"/>
            <a:ext cx="12823975" cy="10891608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423A9C-4BB5-57E8-49C7-2BFC2A4B3F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977443"/>
            <a:ext cx="7046594" cy="830997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6000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6B4269CB-7C1F-CB12-431E-38CDCB8C109B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537007" y="3305792"/>
            <a:ext cx="6071536" cy="434067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>
              <a:defRPr kumimoji="0" lang="en-US" sz="34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0" marR="0" lvl="0" indent="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6776383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">
            <a:extLst>
              <a:ext uri="{FF2B5EF4-FFF2-40B4-BE49-F238E27FC236}">
                <a16:creationId xmlns:a16="http://schemas.microsoft.com/office/drawing/2014/main" id="{B98A892D-EACC-C9CC-13DD-FBAE5645A8EE}"/>
              </a:ext>
            </a:extLst>
          </p:cNvPr>
          <p:cNvSpPr/>
          <p:nvPr userDrawn="1"/>
        </p:nvSpPr>
        <p:spPr>
          <a:xfrm>
            <a:off x="8986059" y="508000"/>
            <a:ext cx="14864954" cy="12700000"/>
          </a:xfrm>
          <a:prstGeom prst="roundRect">
            <a:avLst>
              <a:gd name="adj" fmla="val 1973"/>
            </a:avLst>
          </a:prstGeom>
          <a:solidFill>
            <a:srgbClr val="B0B2B8">
              <a:alpha val="1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6" name="Chart Placeholder 14">
            <a:extLst>
              <a:ext uri="{FF2B5EF4-FFF2-40B4-BE49-F238E27FC236}">
                <a16:creationId xmlns:a16="http://schemas.microsoft.com/office/drawing/2014/main" id="{A12CC8DE-D2DA-FACF-4E18-575350E7BC70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0006549" y="1412196"/>
            <a:ext cx="12823975" cy="10891608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423A9C-4BB5-57E8-49C7-2BFC2A4B3F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977443"/>
            <a:ext cx="7046594" cy="830997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6000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6B4269CB-7C1F-CB12-431E-38CDCB8C109B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537007" y="3305792"/>
            <a:ext cx="6071536" cy="434067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>
              <a:defRPr kumimoji="0" lang="en-US" sz="3400" b="0" i="0" u="none" strike="noStrike" cap="none" spc="0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0" marR="0" lvl="0" indent="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08890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2 im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25550D2-257D-F39E-0920-6D32DC3DD71B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6A0EFAB-D05A-4B08-A379-95EE4483B0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rgbClr val="234BFF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AD1704-A9C0-81C0-2081-4430BA4F6C1A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buFont typeface="Arial" panose="020B0604020202020204" pitchFamily="34" charset="0"/>
              <a:buNone/>
              <a:defRPr sz="34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30A791BC-87CD-8835-92EA-7067BF1E2BE1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3408979"/>
            <a:ext cx="11516520" cy="9806385"/>
          </a:xfrm>
          <a:prstGeom prst="roundRect">
            <a:avLst>
              <a:gd name="adj" fmla="val 154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43478608-202D-8C17-0A3C-69E3763658A0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12330475" y="3408978"/>
            <a:ext cx="11516520" cy="9806385"/>
          </a:xfrm>
          <a:prstGeom prst="roundRect">
            <a:avLst>
              <a:gd name="adj" fmla="val 154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2907053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">
            <a:extLst>
              <a:ext uri="{FF2B5EF4-FFF2-40B4-BE49-F238E27FC236}">
                <a16:creationId xmlns:a16="http://schemas.microsoft.com/office/drawing/2014/main" id="{B98A892D-EACC-C9CC-13DD-FBAE5645A8EE}"/>
              </a:ext>
            </a:extLst>
          </p:cNvPr>
          <p:cNvSpPr/>
          <p:nvPr userDrawn="1"/>
        </p:nvSpPr>
        <p:spPr>
          <a:xfrm>
            <a:off x="8986059" y="508000"/>
            <a:ext cx="14864954" cy="12700000"/>
          </a:xfrm>
          <a:prstGeom prst="roundRect">
            <a:avLst>
              <a:gd name="adj" fmla="val 1973"/>
            </a:avLst>
          </a:prstGeom>
          <a:solidFill>
            <a:srgbClr val="B0B2B8">
              <a:alpha val="1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6" name="Chart Placeholder 14">
            <a:extLst>
              <a:ext uri="{FF2B5EF4-FFF2-40B4-BE49-F238E27FC236}">
                <a16:creationId xmlns:a16="http://schemas.microsoft.com/office/drawing/2014/main" id="{A12CC8DE-D2DA-FACF-4E18-575350E7BC70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9382275" y="2485292"/>
            <a:ext cx="6589242" cy="9818512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423A9C-4BB5-57E8-49C7-2BFC2A4B3F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977443"/>
            <a:ext cx="7046594" cy="830997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6000" dirty="0" smtClean="0">
                <a:solidFill>
                  <a:srgbClr val="0E4CFF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6B4269CB-7C1F-CB12-431E-38CDCB8C109B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537007" y="3305792"/>
            <a:ext cx="6071536" cy="434067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514350" indent="-514350" algn="l">
              <a:buFont typeface="+mj-lt"/>
              <a:buAutoNum type="arabicPeriod"/>
              <a:defRPr kumimoji="0" lang="en-US" sz="34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0" marR="0" lvl="0" indent="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3" name="Line">
            <a:extLst>
              <a:ext uri="{FF2B5EF4-FFF2-40B4-BE49-F238E27FC236}">
                <a16:creationId xmlns:a16="http://schemas.microsoft.com/office/drawing/2014/main" id="{E702B9DA-68B7-5BB0-E3A4-3B025CB41A1F}"/>
              </a:ext>
            </a:extLst>
          </p:cNvPr>
          <p:cNvSpPr/>
          <p:nvPr userDrawn="1"/>
        </p:nvSpPr>
        <p:spPr>
          <a:xfrm flipV="1">
            <a:off x="16418535" y="516259"/>
            <a:ext cx="1" cy="12683482"/>
          </a:xfrm>
          <a:prstGeom prst="line">
            <a:avLst/>
          </a:prstGeom>
          <a:ln w="25400">
            <a:solidFill>
              <a:srgbClr val="000000">
                <a:alpha val="25000"/>
              </a:srgbClr>
            </a:solidFill>
            <a:custDash>
              <a:ds d="600000" sp="600000"/>
            </a:custDash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100000"/>
              </a:lnSpc>
              <a:spcBef>
                <a:spcPts val="0"/>
              </a:spcBef>
              <a:defRPr sz="2400">
                <a:solidFill>
                  <a:srgbClr val="5E5E5E"/>
                </a:solidFill>
              </a:defRPr>
            </a:pPr>
            <a:endParaRPr/>
          </a:p>
        </p:txBody>
      </p:sp>
      <p:sp>
        <p:nvSpPr>
          <p:cNvPr id="6" name="Chart Placeholder 14">
            <a:extLst>
              <a:ext uri="{FF2B5EF4-FFF2-40B4-BE49-F238E27FC236}">
                <a16:creationId xmlns:a16="http://schemas.microsoft.com/office/drawing/2014/main" id="{762D7FAB-1FDD-3330-AAB5-FA70A1B9930E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16860105" y="2485292"/>
            <a:ext cx="6589242" cy="9818512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919734B1-F9C6-2DBD-B12D-174F9CAF8BC7}"/>
              </a:ext>
            </a:extLst>
          </p:cNvPr>
          <p:cNvSpPr>
            <a:spLocks noGrp="1"/>
          </p:cNvSpPr>
          <p:nvPr>
            <p:ph type="body" sz="half" idx="16" hasCustomPrompt="1"/>
          </p:nvPr>
        </p:nvSpPr>
        <p:spPr>
          <a:xfrm>
            <a:off x="9382275" y="917986"/>
            <a:ext cx="6589242" cy="471476"/>
          </a:xfrm>
          <a:ln w="12700">
            <a:miter lim="400000"/>
          </a:ln>
        </p:spPr>
        <p:txBody>
          <a:bodyPr wrap="square" lIns="50800" tIns="50800" rIns="50800" bIns="50800">
            <a:spAutoFit/>
          </a:bodyPr>
          <a:lstStyle>
            <a:lvl1pPr marL="0" indent="0">
              <a:buNone/>
              <a:defRPr kumimoji="0" lang="en-US" sz="22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BC3D9449-5C1A-5A5B-8978-B822C88519C7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16860105" y="917986"/>
            <a:ext cx="6589242" cy="471476"/>
          </a:xfrm>
          <a:ln w="12700">
            <a:miter lim="400000"/>
          </a:ln>
        </p:spPr>
        <p:txBody>
          <a:bodyPr wrap="square" lIns="50800" tIns="50800" rIns="50800" bIns="50800">
            <a:spAutoFit/>
          </a:bodyPr>
          <a:lstStyle>
            <a:lvl1pPr marL="0" indent="0">
              <a:buNone/>
              <a:defRPr kumimoji="0" lang="en-US" sz="22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</p:spTree>
    <p:extLst>
      <p:ext uri="{BB962C8B-B14F-4D97-AF65-F5344CB8AC3E}">
        <p14:creationId xmlns:p14="http://schemas.microsoft.com/office/powerpoint/2010/main" val="693461327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">
            <a:extLst>
              <a:ext uri="{FF2B5EF4-FFF2-40B4-BE49-F238E27FC236}">
                <a16:creationId xmlns:a16="http://schemas.microsoft.com/office/drawing/2014/main" id="{B98A892D-EACC-C9CC-13DD-FBAE5645A8EE}"/>
              </a:ext>
            </a:extLst>
          </p:cNvPr>
          <p:cNvSpPr/>
          <p:nvPr userDrawn="1"/>
        </p:nvSpPr>
        <p:spPr>
          <a:xfrm>
            <a:off x="8986059" y="508000"/>
            <a:ext cx="14864954" cy="12700000"/>
          </a:xfrm>
          <a:prstGeom prst="roundRect">
            <a:avLst>
              <a:gd name="adj" fmla="val 1973"/>
            </a:avLst>
          </a:prstGeom>
          <a:solidFill>
            <a:srgbClr val="B0B2B8">
              <a:alpha val="1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6" name="Chart Placeholder 14">
            <a:extLst>
              <a:ext uri="{FF2B5EF4-FFF2-40B4-BE49-F238E27FC236}">
                <a16:creationId xmlns:a16="http://schemas.microsoft.com/office/drawing/2014/main" id="{A12CC8DE-D2DA-FACF-4E18-575350E7BC70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9382275" y="2485292"/>
            <a:ext cx="6589242" cy="9818512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423A9C-4BB5-57E8-49C7-2BFC2A4B3F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977443"/>
            <a:ext cx="7046594" cy="830997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6000" dirty="0" smtClean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6B4269CB-7C1F-CB12-431E-38CDCB8C109B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537007" y="3305792"/>
            <a:ext cx="6071536" cy="434067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514350" indent="-514350" algn="l">
              <a:buFont typeface="+mj-lt"/>
              <a:buAutoNum type="arabicPeriod"/>
              <a:defRPr kumimoji="0" lang="en-US" sz="34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0" marR="0" lvl="0" indent="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3" name="Line">
            <a:extLst>
              <a:ext uri="{FF2B5EF4-FFF2-40B4-BE49-F238E27FC236}">
                <a16:creationId xmlns:a16="http://schemas.microsoft.com/office/drawing/2014/main" id="{E702B9DA-68B7-5BB0-E3A4-3B025CB41A1F}"/>
              </a:ext>
            </a:extLst>
          </p:cNvPr>
          <p:cNvSpPr/>
          <p:nvPr userDrawn="1"/>
        </p:nvSpPr>
        <p:spPr>
          <a:xfrm flipV="1">
            <a:off x="16418535" y="516259"/>
            <a:ext cx="1" cy="12683482"/>
          </a:xfrm>
          <a:prstGeom prst="line">
            <a:avLst/>
          </a:prstGeom>
          <a:ln w="25400">
            <a:solidFill>
              <a:srgbClr val="FFFFFF">
                <a:alpha val="25000"/>
              </a:srgbClr>
            </a:solidFill>
            <a:custDash>
              <a:ds d="600000" sp="600000"/>
            </a:custDash>
            <a:miter lim="400000"/>
          </a:ln>
        </p:spPr>
        <p:txBody>
          <a:bodyPr lIns="50800" tIns="50800" rIns="50800" bIns="50800" anchor="ctr"/>
          <a:lstStyle/>
          <a:p>
            <a:pPr lvl="0" algn="ctr">
              <a:lnSpc>
                <a:spcPct val="100000"/>
              </a:lnSpc>
              <a:spcBef>
                <a:spcPts val="0"/>
              </a:spcBef>
            </a:pPr>
            <a:endParaRPr sz="2400">
              <a:solidFill>
                <a:srgbClr val="5E5E5E"/>
              </a:solidFill>
            </a:endParaRPr>
          </a:p>
        </p:txBody>
      </p:sp>
      <p:sp>
        <p:nvSpPr>
          <p:cNvPr id="6" name="Chart Placeholder 14">
            <a:extLst>
              <a:ext uri="{FF2B5EF4-FFF2-40B4-BE49-F238E27FC236}">
                <a16:creationId xmlns:a16="http://schemas.microsoft.com/office/drawing/2014/main" id="{762D7FAB-1FDD-3330-AAB5-FA70A1B9930E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16860105" y="2485292"/>
            <a:ext cx="6589242" cy="9818512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919734B1-F9C6-2DBD-B12D-174F9CAF8BC7}"/>
              </a:ext>
            </a:extLst>
          </p:cNvPr>
          <p:cNvSpPr>
            <a:spLocks noGrp="1"/>
          </p:cNvSpPr>
          <p:nvPr>
            <p:ph type="body" sz="half" idx="16" hasCustomPrompt="1"/>
          </p:nvPr>
        </p:nvSpPr>
        <p:spPr>
          <a:xfrm>
            <a:off x="9382275" y="917986"/>
            <a:ext cx="6589242" cy="471476"/>
          </a:xfrm>
          <a:ln w="12700">
            <a:miter lim="400000"/>
          </a:ln>
        </p:spPr>
        <p:txBody>
          <a:bodyPr wrap="square" lIns="50800" tIns="50800" rIns="50800" bIns="50800">
            <a:spAutoFit/>
          </a:bodyPr>
          <a:lstStyle>
            <a:lvl1pPr marL="0" indent="0">
              <a:buNone/>
              <a:defRPr kumimoji="0" lang="en-US" sz="22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BC3D9449-5C1A-5A5B-8978-B822C88519C7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16860105" y="917986"/>
            <a:ext cx="6589242" cy="471476"/>
          </a:xfrm>
          <a:ln w="12700">
            <a:miter lim="400000"/>
          </a:ln>
        </p:spPr>
        <p:txBody>
          <a:bodyPr wrap="square" lIns="50800" tIns="50800" rIns="50800" bIns="50800">
            <a:spAutoFit/>
          </a:bodyPr>
          <a:lstStyle>
            <a:lvl1pPr marL="0" indent="0">
              <a:buNone/>
              <a:defRPr kumimoji="0" lang="en-US" sz="22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</p:spTree>
    <p:extLst>
      <p:ext uri="{BB962C8B-B14F-4D97-AF65-F5344CB8AC3E}">
        <p14:creationId xmlns:p14="http://schemas.microsoft.com/office/powerpoint/2010/main" val="3169751786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">
            <a:extLst>
              <a:ext uri="{FF2B5EF4-FFF2-40B4-BE49-F238E27FC236}">
                <a16:creationId xmlns:a16="http://schemas.microsoft.com/office/drawing/2014/main" id="{B98A892D-EACC-C9CC-13DD-FBAE5645A8EE}"/>
              </a:ext>
            </a:extLst>
          </p:cNvPr>
          <p:cNvSpPr/>
          <p:nvPr userDrawn="1"/>
        </p:nvSpPr>
        <p:spPr>
          <a:xfrm>
            <a:off x="8986059" y="508000"/>
            <a:ext cx="14864954" cy="12700000"/>
          </a:xfrm>
          <a:prstGeom prst="roundRect">
            <a:avLst>
              <a:gd name="adj" fmla="val 1973"/>
            </a:avLst>
          </a:prstGeom>
          <a:solidFill>
            <a:srgbClr val="B0B2B8">
              <a:alpha val="1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16" name="Chart Placeholder 14">
            <a:extLst>
              <a:ext uri="{FF2B5EF4-FFF2-40B4-BE49-F238E27FC236}">
                <a16:creationId xmlns:a16="http://schemas.microsoft.com/office/drawing/2014/main" id="{A12CC8DE-D2DA-FACF-4E18-575350E7BC70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9382275" y="2485292"/>
            <a:ext cx="6589242" cy="9818512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423A9C-4BB5-57E8-49C7-2BFC2A4B3F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977443"/>
            <a:ext cx="7046594" cy="830997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6000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6B4269CB-7C1F-CB12-431E-38CDCB8C109B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537007" y="3305792"/>
            <a:ext cx="6071536" cy="434067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514350" indent="-514350" algn="l">
              <a:buFont typeface="+mj-lt"/>
              <a:buAutoNum type="arabicPeriod"/>
              <a:defRPr kumimoji="0" lang="en-US" sz="3400" b="0" i="0" u="none" strike="noStrike" cap="none" spc="0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0" marR="0" lvl="0" indent="0" defTabSz="825500" fontAlgn="auto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3" name="Line">
            <a:extLst>
              <a:ext uri="{FF2B5EF4-FFF2-40B4-BE49-F238E27FC236}">
                <a16:creationId xmlns:a16="http://schemas.microsoft.com/office/drawing/2014/main" id="{E702B9DA-68B7-5BB0-E3A4-3B025CB41A1F}"/>
              </a:ext>
            </a:extLst>
          </p:cNvPr>
          <p:cNvSpPr/>
          <p:nvPr userDrawn="1"/>
        </p:nvSpPr>
        <p:spPr>
          <a:xfrm flipV="1">
            <a:off x="16418535" y="516259"/>
            <a:ext cx="1" cy="12683482"/>
          </a:xfrm>
          <a:prstGeom prst="line">
            <a:avLst/>
          </a:prstGeom>
          <a:ln w="25400">
            <a:solidFill>
              <a:srgbClr val="FFFFFF">
                <a:alpha val="25000"/>
              </a:srgbClr>
            </a:solidFill>
            <a:custDash>
              <a:ds d="600000" sp="600000"/>
            </a:custDash>
            <a:miter lim="400000"/>
          </a:ln>
        </p:spPr>
        <p:txBody>
          <a:bodyPr lIns="50800" tIns="50800" rIns="50800" bIns="50800" anchor="ctr"/>
          <a:lstStyle/>
          <a:p>
            <a:pPr lvl="0" algn="ctr">
              <a:lnSpc>
                <a:spcPct val="100000"/>
              </a:lnSpc>
              <a:spcBef>
                <a:spcPts val="0"/>
              </a:spcBef>
            </a:pPr>
            <a:endParaRPr sz="2400">
              <a:solidFill>
                <a:srgbClr val="5E5E5E"/>
              </a:solidFill>
            </a:endParaRPr>
          </a:p>
        </p:txBody>
      </p:sp>
      <p:sp>
        <p:nvSpPr>
          <p:cNvPr id="6" name="Chart Placeholder 14">
            <a:extLst>
              <a:ext uri="{FF2B5EF4-FFF2-40B4-BE49-F238E27FC236}">
                <a16:creationId xmlns:a16="http://schemas.microsoft.com/office/drawing/2014/main" id="{762D7FAB-1FDD-3330-AAB5-FA70A1B9930E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16860105" y="2485292"/>
            <a:ext cx="6589242" cy="9818512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919734B1-F9C6-2DBD-B12D-174F9CAF8BC7}"/>
              </a:ext>
            </a:extLst>
          </p:cNvPr>
          <p:cNvSpPr>
            <a:spLocks noGrp="1"/>
          </p:cNvSpPr>
          <p:nvPr>
            <p:ph type="body" sz="half" idx="16" hasCustomPrompt="1"/>
          </p:nvPr>
        </p:nvSpPr>
        <p:spPr>
          <a:xfrm>
            <a:off x="9382275" y="917986"/>
            <a:ext cx="6589242" cy="471476"/>
          </a:xfrm>
          <a:ln w="12700">
            <a:miter lim="400000"/>
          </a:ln>
        </p:spPr>
        <p:txBody>
          <a:bodyPr wrap="square" lIns="50800" tIns="50800" rIns="50800" bIns="50800">
            <a:spAutoFit/>
          </a:bodyPr>
          <a:lstStyle>
            <a:lvl1pPr marL="0" indent="0">
              <a:buNone/>
              <a:defRPr kumimoji="0" lang="en-US" sz="2200" b="0" i="0" u="none" strike="noStrike" cap="none" spc="0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BC3D9449-5C1A-5A5B-8978-B822C88519C7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16860105" y="917986"/>
            <a:ext cx="6589242" cy="471476"/>
          </a:xfrm>
          <a:ln w="12700">
            <a:miter lim="400000"/>
          </a:ln>
        </p:spPr>
        <p:txBody>
          <a:bodyPr wrap="square" lIns="50800" tIns="50800" rIns="50800" bIns="50800">
            <a:spAutoFit/>
          </a:bodyPr>
          <a:lstStyle>
            <a:lvl1pPr marL="0" indent="0">
              <a:buNone/>
              <a:defRPr kumimoji="0" lang="en-US" sz="2200" b="0" i="0" u="none" strike="noStrike" cap="none" spc="0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</p:spTree>
    <p:extLst>
      <p:ext uri="{BB962C8B-B14F-4D97-AF65-F5344CB8AC3E}">
        <p14:creationId xmlns:p14="http://schemas.microsoft.com/office/powerpoint/2010/main" val="3281619064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423A9C-4BB5-57E8-49C7-2BFC2A4B3F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977443"/>
            <a:ext cx="14879777" cy="830997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6000" dirty="0" smtClean="0">
                <a:solidFill>
                  <a:srgbClr val="0E4CFF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25" name="Rounded Rectangle">
            <a:extLst>
              <a:ext uri="{FF2B5EF4-FFF2-40B4-BE49-F238E27FC236}">
                <a16:creationId xmlns:a16="http://schemas.microsoft.com/office/drawing/2014/main" id="{A955064B-5B31-EC66-0EDE-7839BE22D8D1}"/>
              </a:ext>
            </a:extLst>
          </p:cNvPr>
          <p:cNvSpPr/>
          <p:nvPr userDrawn="1"/>
        </p:nvSpPr>
        <p:spPr>
          <a:xfrm>
            <a:off x="531599" y="2408701"/>
            <a:ext cx="11524558" cy="10951699"/>
          </a:xfrm>
          <a:prstGeom prst="roundRect">
            <a:avLst>
              <a:gd name="adj" fmla="val 2408"/>
            </a:avLst>
          </a:prstGeom>
          <a:solidFill>
            <a:srgbClr val="B0B2B8">
              <a:alpha val="1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6" name="Rounded Rectangle">
            <a:extLst>
              <a:ext uri="{FF2B5EF4-FFF2-40B4-BE49-F238E27FC236}">
                <a16:creationId xmlns:a16="http://schemas.microsoft.com/office/drawing/2014/main" id="{A5C6B515-D560-EE98-1959-A8C60729ED28}"/>
              </a:ext>
            </a:extLst>
          </p:cNvPr>
          <p:cNvSpPr/>
          <p:nvPr userDrawn="1"/>
        </p:nvSpPr>
        <p:spPr>
          <a:xfrm>
            <a:off x="12326455" y="2408701"/>
            <a:ext cx="11524558" cy="10951699"/>
          </a:xfrm>
          <a:prstGeom prst="roundRect">
            <a:avLst>
              <a:gd name="adj" fmla="val 2360"/>
            </a:avLst>
          </a:prstGeom>
          <a:solidFill>
            <a:srgbClr val="B0B2B8">
              <a:alpha val="1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5" name="Chart Placeholder 14">
            <a:extLst>
              <a:ext uri="{FF2B5EF4-FFF2-40B4-BE49-F238E27FC236}">
                <a16:creationId xmlns:a16="http://schemas.microsoft.com/office/drawing/2014/main" id="{1D8EF1CD-065C-1132-F7C5-F015D247B61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261900" y="4199523"/>
            <a:ext cx="9934726" cy="8490527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7" name="Chart Placeholder 14">
            <a:extLst>
              <a:ext uri="{FF2B5EF4-FFF2-40B4-BE49-F238E27FC236}">
                <a16:creationId xmlns:a16="http://schemas.microsoft.com/office/drawing/2014/main" id="{AE09185D-218E-87FF-146F-380477BA5AE8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13121371" y="4199523"/>
            <a:ext cx="9934726" cy="8490527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8" name="Text Placeholder 3">
            <a:extLst>
              <a:ext uri="{FF2B5EF4-FFF2-40B4-BE49-F238E27FC236}">
                <a16:creationId xmlns:a16="http://schemas.microsoft.com/office/drawing/2014/main" id="{5E378B82-E52D-5B1E-9D5B-9ED391E31809}"/>
              </a:ext>
            </a:extLst>
          </p:cNvPr>
          <p:cNvSpPr>
            <a:spLocks noGrp="1"/>
          </p:cNvSpPr>
          <p:nvPr>
            <p:ph type="body" sz="half" idx="16" hasCustomPrompt="1"/>
          </p:nvPr>
        </p:nvSpPr>
        <p:spPr>
          <a:xfrm>
            <a:off x="927814" y="2818688"/>
            <a:ext cx="6589242" cy="471476"/>
          </a:xfrm>
          <a:ln w="12700">
            <a:miter lim="400000"/>
          </a:ln>
        </p:spPr>
        <p:txBody>
          <a:bodyPr wrap="square" lIns="50800" tIns="50800" rIns="50800" bIns="50800">
            <a:spAutoFit/>
          </a:bodyPr>
          <a:lstStyle>
            <a:lvl1pPr marL="0" indent="0">
              <a:buNone/>
              <a:defRPr kumimoji="0" lang="en-US" sz="2200" b="0" i="0" u="none" strike="noStrike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39" name="Text Placeholder 3">
            <a:extLst>
              <a:ext uri="{FF2B5EF4-FFF2-40B4-BE49-F238E27FC236}">
                <a16:creationId xmlns:a16="http://schemas.microsoft.com/office/drawing/2014/main" id="{37E574D7-7450-33B0-005E-F85EAA07DFC1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12722670" y="2818688"/>
            <a:ext cx="6589242" cy="471476"/>
          </a:xfrm>
          <a:ln w="12700">
            <a:miter lim="400000"/>
          </a:ln>
        </p:spPr>
        <p:txBody>
          <a:bodyPr wrap="square" lIns="50800" tIns="50800" rIns="50800" bIns="50800">
            <a:spAutoFit/>
          </a:bodyPr>
          <a:lstStyle>
            <a:lvl1pPr marL="0" indent="0">
              <a:buNone/>
              <a:defRPr kumimoji="0" lang="en-US" sz="2200" b="0" i="0" u="none" strike="noStrike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</p:spTree>
    <p:extLst>
      <p:ext uri="{BB962C8B-B14F-4D97-AF65-F5344CB8AC3E}">
        <p14:creationId xmlns:p14="http://schemas.microsoft.com/office/powerpoint/2010/main" val="3174939999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423A9C-4BB5-57E8-49C7-2BFC2A4B3F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977443"/>
            <a:ext cx="14879777" cy="830997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6000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25" name="Rounded Rectangle">
            <a:extLst>
              <a:ext uri="{FF2B5EF4-FFF2-40B4-BE49-F238E27FC236}">
                <a16:creationId xmlns:a16="http://schemas.microsoft.com/office/drawing/2014/main" id="{A955064B-5B31-EC66-0EDE-7839BE22D8D1}"/>
              </a:ext>
            </a:extLst>
          </p:cNvPr>
          <p:cNvSpPr/>
          <p:nvPr userDrawn="1"/>
        </p:nvSpPr>
        <p:spPr>
          <a:xfrm>
            <a:off x="531599" y="2408701"/>
            <a:ext cx="11524558" cy="10951699"/>
          </a:xfrm>
          <a:prstGeom prst="roundRect">
            <a:avLst>
              <a:gd name="adj" fmla="val 2408"/>
            </a:avLst>
          </a:prstGeom>
          <a:solidFill>
            <a:srgbClr val="B0B2B8">
              <a:alpha val="1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6" name="Rounded Rectangle">
            <a:extLst>
              <a:ext uri="{FF2B5EF4-FFF2-40B4-BE49-F238E27FC236}">
                <a16:creationId xmlns:a16="http://schemas.microsoft.com/office/drawing/2014/main" id="{A5C6B515-D560-EE98-1959-A8C60729ED28}"/>
              </a:ext>
            </a:extLst>
          </p:cNvPr>
          <p:cNvSpPr/>
          <p:nvPr userDrawn="1"/>
        </p:nvSpPr>
        <p:spPr>
          <a:xfrm>
            <a:off x="12326455" y="2408701"/>
            <a:ext cx="11524558" cy="10951699"/>
          </a:xfrm>
          <a:prstGeom prst="roundRect">
            <a:avLst>
              <a:gd name="adj" fmla="val 2360"/>
            </a:avLst>
          </a:prstGeom>
          <a:solidFill>
            <a:srgbClr val="B0B2B8">
              <a:alpha val="1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5" name="Chart Placeholder 14">
            <a:extLst>
              <a:ext uri="{FF2B5EF4-FFF2-40B4-BE49-F238E27FC236}">
                <a16:creationId xmlns:a16="http://schemas.microsoft.com/office/drawing/2014/main" id="{1D8EF1CD-065C-1132-F7C5-F015D247B61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261900" y="4199523"/>
            <a:ext cx="9934726" cy="8490527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37" name="Chart Placeholder 14">
            <a:extLst>
              <a:ext uri="{FF2B5EF4-FFF2-40B4-BE49-F238E27FC236}">
                <a16:creationId xmlns:a16="http://schemas.microsoft.com/office/drawing/2014/main" id="{AE09185D-218E-87FF-146F-380477BA5AE8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13121371" y="4199523"/>
            <a:ext cx="9934726" cy="8490527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38" name="Text Placeholder 3">
            <a:extLst>
              <a:ext uri="{FF2B5EF4-FFF2-40B4-BE49-F238E27FC236}">
                <a16:creationId xmlns:a16="http://schemas.microsoft.com/office/drawing/2014/main" id="{5E378B82-E52D-5B1E-9D5B-9ED391E31809}"/>
              </a:ext>
            </a:extLst>
          </p:cNvPr>
          <p:cNvSpPr>
            <a:spLocks noGrp="1"/>
          </p:cNvSpPr>
          <p:nvPr>
            <p:ph type="body" sz="half" idx="16" hasCustomPrompt="1"/>
          </p:nvPr>
        </p:nvSpPr>
        <p:spPr>
          <a:xfrm>
            <a:off x="927814" y="2818688"/>
            <a:ext cx="6589242" cy="471476"/>
          </a:xfrm>
          <a:ln w="12700">
            <a:miter lim="400000"/>
          </a:ln>
        </p:spPr>
        <p:txBody>
          <a:bodyPr wrap="square" lIns="50800" tIns="50800" rIns="50800" bIns="50800">
            <a:spAutoFit/>
          </a:bodyPr>
          <a:lstStyle>
            <a:lvl1pPr marL="0" indent="0">
              <a:buNone/>
              <a:defRPr kumimoji="0" lang="en-US" sz="22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39" name="Text Placeholder 3">
            <a:extLst>
              <a:ext uri="{FF2B5EF4-FFF2-40B4-BE49-F238E27FC236}">
                <a16:creationId xmlns:a16="http://schemas.microsoft.com/office/drawing/2014/main" id="{37E574D7-7450-33B0-005E-F85EAA07DFC1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12722670" y="2818688"/>
            <a:ext cx="6589242" cy="471476"/>
          </a:xfrm>
          <a:ln w="12700">
            <a:miter lim="400000"/>
          </a:ln>
        </p:spPr>
        <p:txBody>
          <a:bodyPr wrap="square" lIns="50800" tIns="50800" rIns="50800" bIns="50800">
            <a:spAutoFit/>
          </a:bodyPr>
          <a:lstStyle>
            <a:lvl1pPr marL="0" indent="0">
              <a:buNone/>
              <a:defRPr kumimoji="0" lang="en-US" sz="22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</p:spTree>
    <p:extLst>
      <p:ext uri="{BB962C8B-B14F-4D97-AF65-F5344CB8AC3E}">
        <p14:creationId xmlns:p14="http://schemas.microsoft.com/office/powerpoint/2010/main" val="1650137016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F45AD53-D2A5-4253-E9CF-2829FF6BDC9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6" y="437468"/>
            <a:ext cx="7028543" cy="438005"/>
          </a:xfr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marL="0" indent="0">
              <a:buNone/>
              <a:defRPr kumimoji="0" lang="en-US" sz="2000" b="0" i="0" u="none" strike="noStrike" cap="none" spc="0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423A9C-4BB5-57E8-49C7-2BFC2A4B3F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977443"/>
            <a:ext cx="14879777" cy="830997"/>
          </a:xfrm>
          <a:prstGeom prst="rect">
            <a:avLst/>
          </a:prstGeom>
        </p:spPr>
        <p:txBody>
          <a:bodyPr vert="horz" wrap="square" lIns="54864" tIns="45720" rIns="54864" bIns="45720" rtlCol="0" anchor="t" anchorCtr="0">
            <a:spAutoFit/>
          </a:bodyPr>
          <a:lstStyle>
            <a:lvl1pPr>
              <a:lnSpc>
                <a:spcPct val="80000"/>
              </a:lnSpc>
              <a:defRPr lang="en-US" sz="6000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Lorem Ipsum</a:t>
            </a:r>
          </a:p>
        </p:txBody>
      </p:sp>
      <p:sp>
        <p:nvSpPr>
          <p:cNvPr id="25" name="Rounded Rectangle">
            <a:extLst>
              <a:ext uri="{FF2B5EF4-FFF2-40B4-BE49-F238E27FC236}">
                <a16:creationId xmlns:a16="http://schemas.microsoft.com/office/drawing/2014/main" id="{A955064B-5B31-EC66-0EDE-7839BE22D8D1}"/>
              </a:ext>
            </a:extLst>
          </p:cNvPr>
          <p:cNvSpPr/>
          <p:nvPr userDrawn="1"/>
        </p:nvSpPr>
        <p:spPr>
          <a:xfrm>
            <a:off x="531599" y="2408701"/>
            <a:ext cx="11524558" cy="10951699"/>
          </a:xfrm>
          <a:prstGeom prst="roundRect">
            <a:avLst>
              <a:gd name="adj" fmla="val 2408"/>
            </a:avLst>
          </a:prstGeom>
          <a:solidFill>
            <a:srgbClr val="B0B2B8">
              <a:alpha val="1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6" name="Rounded Rectangle">
            <a:extLst>
              <a:ext uri="{FF2B5EF4-FFF2-40B4-BE49-F238E27FC236}">
                <a16:creationId xmlns:a16="http://schemas.microsoft.com/office/drawing/2014/main" id="{A5C6B515-D560-EE98-1959-A8C60729ED28}"/>
              </a:ext>
            </a:extLst>
          </p:cNvPr>
          <p:cNvSpPr/>
          <p:nvPr userDrawn="1"/>
        </p:nvSpPr>
        <p:spPr>
          <a:xfrm>
            <a:off x="12326455" y="2408701"/>
            <a:ext cx="11524558" cy="10951699"/>
          </a:xfrm>
          <a:prstGeom prst="roundRect">
            <a:avLst>
              <a:gd name="adj" fmla="val 2360"/>
            </a:avLst>
          </a:prstGeom>
          <a:solidFill>
            <a:srgbClr val="B0B2B8">
              <a:alpha val="1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5" name="Chart Placeholder 14">
            <a:extLst>
              <a:ext uri="{FF2B5EF4-FFF2-40B4-BE49-F238E27FC236}">
                <a16:creationId xmlns:a16="http://schemas.microsoft.com/office/drawing/2014/main" id="{1D8EF1CD-065C-1132-F7C5-F015D247B61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261900" y="4199523"/>
            <a:ext cx="9934726" cy="8490527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37" name="Chart Placeholder 14">
            <a:extLst>
              <a:ext uri="{FF2B5EF4-FFF2-40B4-BE49-F238E27FC236}">
                <a16:creationId xmlns:a16="http://schemas.microsoft.com/office/drawing/2014/main" id="{AE09185D-218E-87FF-146F-380477BA5AE8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13121371" y="4199523"/>
            <a:ext cx="9934726" cy="8490527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38" name="Text Placeholder 3">
            <a:extLst>
              <a:ext uri="{FF2B5EF4-FFF2-40B4-BE49-F238E27FC236}">
                <a16:creationId xmlns:a16="http://schemas.microsoft.com/office/drawing/2014/main" id="{5E378B82-E52D-5B1E-9D5B-9ED391E31809}"/>
              </a:ext>
            </a:extLst>
          </p:cNvPr>
          <p:cNvSpPr>
            <a:spLocks noGrp="1"/>
          </p:cNvSpPr>
          <p:nvPr>
            <p:ph type="body" sz="half" idx="16" hasCustomPrompt="1"/>
          </p:nvPr>
        </p:nvSpPr>
        <p:spPr>
          <a:xfrm>
            <a:off x="927814" y="2818688"/>
            <a:ext cx="6589242" cy="471476"/>
          </a:xfrm>
          <a:ln w="12700">
            <a:miter lim="400000"/>
          </a:ln>
        </p:spPr>
        <p:txBody>
          <a:bodyPr wrap="square" lIns="50800" tIns="50800" rIns="50800" bIns="50800">
            <a:spAutoFit/>
          </a:bodyPr>
          <a:lstStyle>
            <a:lvl1pPr marL="0" indent="0">
              <a:buNone/>
              <a:defRPr kumimoji="0" lang="en-US" sz="22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39" name="Text Placeholder 3">
            <a:extLst>
              <a:ext uri="{FF2B5EF4-FFF2-40B4-BE49-F238E27FC236}">
                <a16:creationId xmlns:a16="http://schemas.microsoft.com/office/drawing/2014/main" id="{37E574D7-7450-33B0-005E-F85EAA07DFC1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12722670" y="2818688"/>
            <a:ext cx="6589242" cy="471476"/>
          </a:xfrm>
          <a:ln w="12700">
            <a:miter lim="400000"/>
          </a:ln>
        </p:spPr>
        <p:txBody>
          <a:bodyPr wrap="square" lIns="50800" tIns="50800" rIns="50800" bIns="50800">
            <a:spAutoFit/>
          </a:bodyPr>
          <a:lstStyle>
            <a:lvl1pPr marL="0" indent="0">
              <a:buNone/>
              <a:defRPr kumimoji="0" lang="en-US" sz="22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</p:spTree>
    <p:extLst>
      <p:ext uri="{BB962C8B-B14F-4D97-AF65-F5344CB8AC3E}">
        <p14:creationId xmlns:p14="http://schemas.microsoft.com/office/powerpoint/2010/main" val="3520750372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">
            <a:extLst>
              <a:ext uri="{FF2B5EF4-FFF2-40B4-BE49-F238E27FC236}">
                <a16:creationId xmlns:a16="http://schemas.microsoft.com/office/drawing/2014/main" id="{F6F89400-9758-4C0C-99D5-7348302F4806}"/>
              </a:ext>
            </a:extLst>
          </p:cNvPr>
          <p:cNvSpPr/>
          <p:nvPr userDrawn="1"/>
        </p:nvSpPr>
        <p:spPr>
          <a:xfrm>
            <a:off x="531599" y="508000"/>
            <a:ext cx="11524558" cy="12700000"/>
          </a:xfrm>
          <a:prstGeom prst="roundRect">
            <a:avLst>
              <a:gd name="adj" fmla="val 2289"/>
            </a:avLst>
          </a:prstGeom>
          <a:solidFill>
            <a:srgbClr val="B0B2B8">
              <a:alpha val="1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7" name="Rounded Rectangle">
            <a:extLst>
              <a:ext uri="{FF2B5EF4-FFF2-40B4-BE49-F238E27FC236}">
                <a16:creationId xmlns:a16="http://schemas.microsoft.com/office/drawing/2014/main" id="{54FB6A9D-BE3A-B68A-4D11-E9650D7300D0}"/>
              </a:ext>
            </a:extLst>
          </p:cNvPr>
          <p:cNvSpPr/>
          <p:nvPr userDrawn="1"/>
        </p:nvSpPr>
        <p:spPr>
          <a:xfrm>
            <a:off x="12326455" y="508000"/>
            <a:ext cx="11524558" cy="12700000"/>
          </a:xfrm>
          <a:prstGeom prst="roundRect">
            <a:avLst>
              <a:gd name="adj" fmla="val 2243"/>
            </a:avLst>
          </a:prstGeom>
          <a:solidFill>
            <a:srgbClr val="B0B2B8">
              <a:alpha val="1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5" name="Chart Placeholder 14">
            <a:extLst>
              <a:ext uri="{FF2B5EF4-FFF2-40B4-BE49-F238E27FC236}">
                <a16:creationId xmlns:a16="http://schemas.microsoft.com/office/drawing/2014/main" id="{1D8EF1CD-065C-1132-F7C5-F015D247B61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261899" y="3251035"/>
            <a:ext cx="9934726" cy="9286616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0" name="Chart Placeholder 14">
            <a:extLst>
              <a:ext uri="{FF2B5EF4-FFF2-40B4-BE49-F238E27FC236}">
                <a16:creationId xmlns:a16="http://schemas.microsoft.com/office/drawing/2014/main" id="{0837C331-1ACD-CAB0-370A-4EC933F113FF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3103973" y="3251035"/>
            <a:ext cx="9934726" cy="9286616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8" name="Text Placeholder 3">
            <a:extLst>
              <a:ext uri="{FF2B5EF4-FFF2-40B4-BE49-F238E27FC236}">
                <a16:creationId xmlns:a16="http://schemas.microsoft.com/office/drawing/2014/main" id="{5E378B82-E52D-5B1E-9D5B-9ED391E31809}"/>
              </a:ext>
            </a:extLst>
          </p:cNvPr>
          <p:cNvSpPr>
            <a:spLocks noGrp="1"/>
          </p:cNvSpPr>
          <p:nvPr>
            <p:ph type="body" sz="half" idx="16" hasCustomPrompt="1"/>
          </p:nvPr>
        </p:nvSpPr>
        <p:spPr>
          <a:xfrm>
            <a:off x="927814" y="917986"/>
            <a:ext cx="7028544" cy="672748"/>
          </a:xfrm>
          <a:ln w="12700">
            <a:miter lim="400000"/>
          </a:ln>
        </p:spPr>
        <p:txBody>
          <a:bodyPr wrap="square" lIns="50800" tIns="50800" rIns="50800" bIns="50800">
            <a:spAutoFit/>
          </a:bodyPr>
          <a:lstStyle>
            <a:lvl1pPr marL="0" indent="0">
              <a:buNone/>
              <a:defRPr kumimoji="0" lang="en-US" sz="3400" b="0" i="0" u="none" strike="noStrike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39" name="Text Placeholder 3">
            <a:extLst>
              <a:ext uri="{FF2B5EF4-FFF2-40B4-BE49-F238E27FC236}">
                <a16:creationId xmlns:a16="http://schemas.microsoft.com/office/drawing/2014/main" id="{37E574D7-7450-33B0-005E-F85EAA07DFC1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12786576" y="917986"/>
            <a:ext cx="7028544" cy="672748"/>
          </a:xfrm>
          <a:ln w="12700">
            <a:miter lim="400000"/>
          </a:ln>
        </p:spPr>
        <p:txBody>
          <a:bodyPr wrap="square" lIns="50800" tIns="50800" rIns="50800" bIns="50800">
            <a:spAutoFit/>
          </a:bodyPr>
          <a:lstStyle>
            <a:lvl1pPr marL="0" indent="0">
              <a:buNone/>
              <a:defRPr kumimoji="0" lang="en-US" sz="3400" b="0" i="0" u="none" strike="noStrike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</p:spTree>
    <p:extLst>
      <p:ext uri="{BB962C8B-B14F-4D97-AF65-F5344CB8AC3E}">
        <p14:creationId xmlns:p14="http://schemas.microsoft.com/office/powerpoint/2010/main" val="261353929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">
            <a:extLst>
              <a:ext uri="{FF2B5EF4-FFF2-40B4-BE49-F238E27FC236}">
                <a16:creationId xmlns:a16="http://schemas.microsoft.com/office/drawing/2014/main" id="{F6F89400-9758-4C0C-99D5-7348302F4806}"/>
              </a:ext>
            </a:extLst>
          </p:cNvPr>
          <p:cNvSpPr/>
          <p:nvPr userDrawn="1"/>
        </p:nvSpPr>
        <p:spPr>
          <a:xfrm>
            <a:off x="531599" y="508000"/>
            <a:ext cx="11524558" cy="12700000"/>
          </a:xfrm>
          <a:prstGeom prst="roundRect">
            <a:avLst>
              <a:gd name="adj" fmla="val 2289"/>
            </a:avLst>
          </a:prstGeom>
          <a:solidFill>
            <a:srgbClr val="B0B2B8">
              <a:alpha val="1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7" name="Rounded Rectangle">
            <a:extLst>
              <a:ext uri="{FF2B5EF4-FFF2-40B4-BE49-F238E27FC236}">
                <a16:creationId xmlns:a16="http://schemas.microsoft.com/office/drawing/2014/main" id="{54FB6A9D-BE3A-B68A-4D11-E9650D7300D0}"/>
              </a:ext>
            </a:extLst>
          </p:cNvPr>
          <p:cNvSpPr/>
          <p:nvPr userDrawn="1"/>
        </p:nvSpPr>
        <p:spPr>
          <a:xfrm>
            <a:off x="12326455" y="508000"/>
            <a:ext cx="11524558" cy="12700000"/>
          </a:xfrm>
          <a:prstGeom prst="roundRect">
            <a:avLst>
              <a:gd name="adj" fmla="val 2243"/>
            </a:avLst>
          </a:prstGeom>
          <a:solidFill>
            <a:srgbClr val="B0B2B8">
              <a:alpha val="1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5" name="Chart Placeholder 14">
            <a:extLst>
              <a:ext uri="{FF2B5EF4-FFF2-40B4-BE49-F238E27FC236}">
                <a16:creationId xmlns:a16="http://schemas.microsoft.com/office/drawing/2014/main" id="{1D8EF1CD-065C-1132-F7C5-F015D247B61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261899" y="3251035"/>
            <a:ext cx="9934726" cy="9286616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30" name="Chart Placeholder 14">
            <a:extLst>
              <a:ext uri="{FF2B5EF4-FFF2-40B4-BE49-F238E27FC236}">
                <a16:creationId xmlns:a16="http://schemas.microsoft.com/office/drawing/2014/main" id="{0837C331-1ACD-CAB0-370A-4EC933F113FF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3103973" y="3251035"/>
            <a:ext cx="9934726" cy="9286616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38" name="Text Placeholder 3">
            <a:extLst>
              <a:ext uri="{FF2B5EF4-FFF2-40B4-BE49-F238E27FC236}">
                <a16:creationId xmlns:a16="http://schemas.microsoft.com/office/drawing/2014/main" id="{5E378B82-E52D-5B1E-9D5B-9ED391E31809}"/>
              </a:ext>
            </a:extLst>
          </p:cNvPr>
          <p:cNvSpPr>
            <a:spLocks noGrp="1"/>
          </p:cNvSpPr>
          <p:nvPr>
            <p:ph type="body" sz="half" idx="16" hasCustomPrompt="1"/>
          </p:nvPr>
        </p:nvSpPr>
        <p:spPr>
          <a:xfrm>
            <a:off x="927814" y="917986"/>
            <a:ext cx="7028544" cy="672748"/>
          </a:xfrm>
          <a:ln w="12700">
            <a:miter lim="400000"/>
          </a:ln>
        </p:spPr>
        <p:txBody>
          <a:bodyPr wrap="square" lIns="50800" tIns="50800" rIns="50800" bIns="50800">
            <a:spAutoFit/>
          </a:bodyPr>
          <a:lstStyle>
            <a:lvl1pPr marL="0" indent="0">
              <a:buNone/>
              <a:defRPr kumimoji="0" lang="en-US" sz="34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  <p:sp>
        <p:nvSpPr>
          <p:cNvPr id="39" name="Text Placeholder 3">
            <a:extLst>
              <a:ext uri="{FF2B5EF4-FFF2-40B4-BE49-F238E27FC236}">
                <a16:creationId xmlns:a16="http://schemas.microsoft.com/office/drawing/2014/main" id="{37E574D7-7450-33B0-005E-F85EAA07DFC1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12786576" y="917986"/>
            <a:ext cx="7028544" cy="672748"/>
          </a:xfrm>
          <a:ln w="12700">
            <a:miter lim="400000"/>
          </a:ln>
        </p:spPr>
        <p:txBody>
          <a:bodyPr wrap="square" lIns="50800" tIns="50800" rIns="50800" bIns="50800">
            <a:spAutoFit/>
          </a:bodyPr>
          <a:lstStyle>
            <a:lvl1pPr marL="0" indent="0">
              <a:buNone/>
              <a:defRPr kumimoji="0" lang="en-US" sz="34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ea typeface="Helvetica Neue Medium"/>
                <a:cs typeface="Helvetica Neue Medium"/>
                <a:sym typeface="Helvetica Neue"/>
              </a:defRPr>
            </a:lvl1pPr>
          </a:lstStyle>
          <a:p>
            <a:pPr marL="228600" marR="0" lvl="0" indent="-228600" defTabSz="82550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/>
              <a:t>Lorem Ipsum</a:t>
            </a:r>
          </a:p>
        </p:txBody>
      </p:sp>
    </p:spTree>
    <p:extLst>
      <p:ext uri="{BB962C8B-B14F-4D97-AF65-F5344CB8AC3E}">
        <p14:creationId xmlns:p14="http://schemas.microsoft.com/office/powerpoint/2010/main" val="1141594641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8FD62D-10FD-DB54-2A45-D1BB8C9BC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CB47-8B16-446C-8689-FC956FB5E900}" type="datetimeFigureOut">
              <a:rPr lang="en-AU" smtClean="0"/>
              <a:t>27/05/2026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4D900D-C724-AA6D-ACD8-10C3ABE48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4E396A-D65D-6ED8-3EE3-458032AB5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1A710-5BCD-4DDA-A379-1994CCE03D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744766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2 imgs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BDF921FE-7A25-FF96-8D4C-006F41196940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bg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789612E-4256-CDB7-1274-4C00FC68A3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E0DBD106-E3B9-6ADB-4BD8-012759F4E6C3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8E79A694-F370-C8B2-4750-4AB4C086ED91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3408979"/>
            <a:ext cx="11516520" cy="9806385"/>
          </a:xfrm>
          <a:prstGeom prst="roundRect">
            <a:avLst>
              <a:gd name="adj" fmla="val 154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D9890A74-A968-BD78-7DF8-6ED0E35B4A5E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12330475" y="3408978"/>
            <a:ext cx="11516520" cy="9806385"/>
          </a:xfrm>
          <a:prstGeom prst="roundRect">
            <a:avLst>
              <a:gd name="adj" fmla="val 154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22815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2 imgs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4BF3E8BB-0E75-7128-96D6-A471CC91CDE9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3408979"/>
            <a:ext cx="11516520" cy="9806385"/>
          </a:xfrm>
          <a:prstGeom prst="roundRect">
            <a:avLst>
              <a:gd name="adj" fmla="val 154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7F739431-CD2F-8275-D354-48FEE10957CD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12330475" y="3408978"/>
            <a:ext cx="11516520" cy="9806385"/>
          </a:xfrm>
          <a:prstGeom prst="roundRect">
            <a:avLst>
              <a:gd name="adj" fmla="val 154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055B070A-44F4-F8AC-701B-DCBC151CFAC8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FD24EF4-CF66-9EC7-70C6-37E714F4E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165B5C5D-0344-2EDC-90FD-F01FCF296011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76574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3 im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784EA5A-C589-4BB7-7C98-E5EC597E4590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D3B3818-C617-79D7-8724-4A67F8B815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rgbClr val="234BFF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5A5EEA-A2E5-0E6B-6D6E-D9D872C42704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buFont typeface="Arial" panose="020B0604020202020204" pitchFamily="34" charset="0"/>
              <a:buNone/>
              <a:defRPr sz="34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3ED1B466-FC7C-FC51-57D2-205F85082F3B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3408979"/>
            <a:ext cx="7586169" cy="9806385"/>
          </a:xfrm>
          <a:prstGeom prst="roundRect">
            <a:avLst>
              <a:gd name="adj" fmla="val 234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EE84AF1A-F000-B3D1-B953-A39B751F3EA2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8404621" y="3408979"/>
            <a:ext cx="7586169" cy="9806385"/>
          </a:xfrm>
          <a:prstGeom prst="roundRect">
            <a:avLst>
              <a:gd name="adj" fmla="val 234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D8492978-7680-49C0-2855-3E1FE948B93C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6272271" y="3408979"/>
            <a:ext cx="7586169" cy="9806385"/>
          </a:xfrm>
          <a:prstGeom prst="roundRect">
            <a:avLst>
              <a:gd name="adj" fmla="val 234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17131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3 imgs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090D0FA4-F4EA-F449-173A-F834A3717215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bg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1043DC8-0ECF-2ABA-4351-5051AEB3A8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52C8A0D4-C292-50C5-A3C8-CFD5CEE2315D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F50F05CF-600C-1F82-F335-E184810DCD82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3408979"/>
            <a:ext cx="7586169" cy="9806385"/>
          </a:xfrm>
          <a:prstGeom prst="roundRect">
            <a:avLst>
              <a:gd name="adj" fmla="val 234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9BE80DD0-B1D3-EAE4-DE8C-BDFBC3E03EA0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8404621" y="3408979"/>
            <a:ext cx="7586169" cy="9806385"/>
          </a:xfrm>
          <a:prstGeom prst="roundRect">
            <a:avLst>
              <a:gd name="adj" fmla="val 234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6DEADB7E-DEEE-3D33-B32D-39BBD1F1ECF4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6272271" y="3408979"/>
            <a:ext cx="7586169" cy="9806385"/>
          </a:xfrm>
          <a:prstGeom prst="roundRect">
            <a:avLst>
              <a:gd name="adj" fmla="val 234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11115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3 imgs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4BA2A878-831F-9CE5-AC31-2668F80BE54D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3408979"/>
            <a:ext cx="7586169" cy="9806385"/>
          </a:xfrm>
          <a:prstGeom prst="roundRect">
            <a:avLst>
              <a:gd name="adj" fmla="val 234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C0ADE2D4-DE44-423D-2989-8751D2293A25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8404621" y="3408979"/>
            <a:ext cx="7586169" cy="9806385"/>
          </a:xfrm>
          <a:prstGeom prst="roundRect">
            <a:avLst>
              <a:gd name="adj" fmla="val 234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5393551C-9D9E-0A66-FAC4-0621D3FAFFC3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6272271" y="3408979"/>
            <a:ext cx="7586169" cy="9806385"/>
          </a:xfrm>
          <a:prstGeom prst="roundRect">
            <a:avLst>
              <a:gd name="adj" fmla="val 234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90537246-2A6B-BB75-EC23-E0E4BD9FD8A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B94C356-93EF-6D1E-E67C-B5FBC9AB7F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09AFE086-C187-5AE6-31FF-33AF76CC2144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613595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4 im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51FB93A7-0952-712E-4ACA-F54222D97C76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AE286A5-D9FF-FAFA-1374-8728CF7BAE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rgbClr val="234BFF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4472E169-1A4E-2FC6-DE32-30DD786FE3E0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buFont typeface="Arial" panose="020B0604020202020204" pitchFamily="34" charset="0"/>
              <a:buNone/>
              <a:defRPr sz="34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A88508BA-49ED-7E7D-1747-C698E5508278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2B2C33CA-27B1-A80B-7A6E-21B7D181C00C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62722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A28DC4A4-A612-D7BA-D787-7E1C5F7DCAB5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5369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932F18BD-49C1-7BA5-807A-F50FB49C2BDB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162722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ED626C4F-3058-FFD0-21BA-1E13C0C7099A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8404621" y="3408979"/>
            <a:ext cx="7586169" cy="9806385"/>
          </a:xfrm>
          <a:prstGeom prst="roundRect">
            <a:avLst>
              <a:gd name="adj" fmla="val 234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459202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4 imgs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F9D86B32-470E-7A23-0291-E0D2A0FAF327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bg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2986E36-65A8-4F8A-221C-790C4C1CD2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BEE9DB0A-B9AB-050B-372D-F2659AF27553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4A8B2D9C-F9D0-1F33-EE91-DAFA7F852866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BA133871-8E14-25C5-B6AB-D51E7ED1B98E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62722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1" name="Picture Placeholder 6">
            <a:extLst>
              <a:ext uri="{FF2B5EF4-FFF2-40B4-BE49-F238E27FC236}">
                <a16:creationId xmlns:a16="http://schemas.microsoft.com/office/drawing/2014/main" id="{E29A2902-90CD-AB3D-9D86-B6864E27B208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5369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2" name="Picture Placeholder 6">
            <a:extLst>
              <a:ext uri="{FF2B5EF4-FFF2-40B4-BE49-F238E27FC236}">
                <a16:creationId xmlns:a16="http://schemas.microsoft.com/office/drawing/2014/main" id="{448A7707-FC5E-4BA4-ECB6-4CFFFDB4C71B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162722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3" name="Picture Placeholder 6">
            <a:extLst>
              <a:ext uri="{FF2B5EF4-FFF2-40B4-BE49-F238E27FC236}">
                <a16:creationId xmlns:a16="http://schemas.microsoft.com/office/drawing/2014/main" id="{B368DA39-6596-805C-B0B4-BD43C86FD3DB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8404621" y="3408979"/>
            <a:ext cx="7586169" cy="9806385"/>
          </a:xfrm>
          <a:prstGeom prst="roundRect">
            <a:avLst>
              <a:gd name="adj" fmla="val 234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91468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title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D937E98-9C8E-0B6F-7935-2827DFC96A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423251"/>
            <a:ext cx="15627096" cy="2990088"/>
          </a:xfrm>
        </p:spPr>
        <p:txBody>
          <a:bodyPr anchor="t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10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Presentation title text</a:t>
            </a:r>
            <a:br>
              <a:rPr lang="en-US"/>
            </a:br>
            <a:r>
              <a:rPr lang="en-US"/>
              <a:t>Subtitle here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061610B9-5F1D-A4BE-22ED-CD8388C17C9D}"/>
              </a:ext>
            </a:extLst>
          </p:cNvPr>
          <p:cNvSpPr>
            <a:spLocks noGrp="1"/>
          </p:cNvSpPr>
          <p:nvPr>
            <p:ph type="body" sz="half" idx="112" hasCustomPrompt="1"/>
          </p:nvPr>
        </p:nvSpPr>
        <p:spPr>
          <a:xfrm>
            <a:off x="537007" y="12189446"/>
            <a:ext cx="4279392" cy="107899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lnSpc>
                <a:spcPct val="90000"/>
              </a:lnSpc>
              <a:buFont typeface="Arial" panose="020B0604020202020204" pitchFamily="34" charset="0"/>
              <a:buNone/>
              <a:defRPr lang="pt-BR" sz="2000" b="0" spc="-39" dirty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Name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Title</a:t>
            </a:r>
          </a:p>
          <a:p>
            <a:pPr marL="0" marR="0" lvl="0" indent="0" defTabSz="8255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/>
              <a:t>Department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60992E-0528-7444-7D85-30ABD31FEF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5612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4 imgs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B5D98922-B474-B496-603B-742EE51B8256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B095C18-7886-EC4B-102F-883B0CDC30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0257D837-B28D-545A-0BC9-C4709E98335B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4519112A-320A-DC06-6D3C-DFA05A56D9A9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58BDABCD-A784-A91F-B81B-65AA7C6B1D35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62722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A15D892E-DB7F-CA61-A077-260EE4F7E6F9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5369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A6801ACD-7315-7C07-B2CD-B5EB2A51E31B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162722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379FDA0C-0537-E489-D47F-3D0A77C021F0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8404621" y="3408979"/>
            <a:ext cx="7586169" cy="9806385"/>
          </a:xfrm>
          <a:prstGeom prst="roundRect">
            <a:avLst>
              <a:gd name="adj" fmla="val 234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740630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5 im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2E85AE50-EF52-AD1D-627E-278C4B32C859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1A5267C-BD8E-BC6F-23E2-D1181650E9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rgbClr val="234BFF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62A78FC9-9DF2-B530-721D-F78BBBCE7E4D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buFont typeface="Arial" panose="020B0604020202020204" pitchFamily="34" charset="0"/>
              <a:buNone/>
              <a:defRPr sz="34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B90C84B3-C87B-5C17-3C8E-C587DCD68C08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0D6D8633-573B-FF0C-E1A7-C98F846E9A05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62722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F0DB7A58-BD49-42EE-505D-61E6A85BCD85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5369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ACC5855C-DB27-3D5A-5ED1-DC866CD8DED2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162722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7B68DA4F-3E78-7858-D045-853CFB7901C6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8404621" y="3408979"/>
            <a:ext cx="7586169" cy="9806385"/>
          </a:xfrm>
          <a:prstGeom prst="roundRect">
            <a:avLst>
              <a:gd name="adj" fmla="val 234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9004921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5 imgs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5FDDB5EE-F071-516F-FBA7-E6AF0B94CB01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bg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835DEAB-1220-D9CB-6B4E-03DFE8F1F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0C89FDE-4EED-C8FC-A675-8D08C0FF77CF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6329126-0844-6D12-4477-035FCBF2FA23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D282A8BE-8950-14E4-0C20-BF512677784B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62722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451B8802-5635-CECA-EFCC-B8E018AF7A55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5369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677E60FA-5123-F6DC-A99F-2AF0D2908872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162722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06F77D70-AA9F-406D-24C4-42DDAA2261BE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8404621" y="3408979"/>
            <a:ext cx="7586169" cy="9806385"/>
          </a:xfrm>
          <a:prstGeom prst="roundRect">
            <a:avLst>
              <a:gd name="adj" fmla="val 234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949536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5 imgs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94C1A31C-08F4-D81C-825E-DC9C57DE6423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8404621" y="3408979"/>
            <a:ext cx="7586169" cy="9806385"/>
          </a:xfrm>
          <a:prstGeom prst="roundRect">
            <a:avLst>
              <a:gd name="adj" fmla="val 234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634C9256-3383-1B4F-6AEE-93136E4C9433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058CCDEE-AED8-1378-3770-5222420F5587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62722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40B31BB-B84E-DF25-A879-AB7AF7CA2632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5369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C8FCBC35-FF12-BECF-70E7-44B47F3E27CC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162722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06693E5-A829-6B1B-7F5B-D9D2AC752FC3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C28F724-6C5B-C9DE-8150-BF001413CFE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4A01483-9806-4D16-3993-6E64A0E2221A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0650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6 im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098E03C5-CD2C-1849-0051-64819A01086F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F080FD2-FFBE-0AA3-F40A-2D2359689D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812960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rgbClr val="234BFF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3DD5D7F-A44D-92C0-7439-C6F4CAF5358F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DAD249FC-BB94-AB6C-51BF-8481BBA064CE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22739B4A-B12D-F07B-7F94-89E48B42BA76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62722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40E09BB8-3F57-35B5-A559-45F6CB418DD4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5369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A13EABA1-E706-0D41-854F-723F76324D56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162722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FBAED37C-A508-ED2F-603B-80BD9AF8B223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840462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F373886C-2680-59A3-4DC9-2E2E6DF17804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840462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800645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6 imgs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D5D5E0C4-C4C0-0842-0582-390B95D00FF2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bg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9750CC-8F07-42FD-63B5-5835E3C943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4E4D9EF-BFEB-E634-98A4-A6BA3456747B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2797F34-BD2C-383C-09A0-C69E78E3BC0E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AB334BAB-755F-56E5-525F-12045171D51F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62722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D4262EAD-39CF-9A65-47A9-984AC664FC71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5369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601CF08C-ECCF-602E-8EB0-CD2870C50045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162722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ED47771B-773D-7580-F166-1A83BE5874E7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840462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DBB7035B-9866-B7D2-EA42-4A8909B55A9A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840462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73211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6 imgs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9701B653-D57C-FAB5-D871-973BFB8C2104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3187196D-C258-7C25-520E-5AB2651F085A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62722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F6BCF753-490D-ED0D-8B20-E7D7C46D3A4B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5369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47BAD56D-4E2A-2F43-F69D-CA6E8C4F0895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162722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BAE9012-FA8D-7F78-18FC-0CE815A0C8FA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840462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93616CAE-CCF4-FDAF-2EC1-7ECA28735790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840462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BFEEBD00-D08A-A59A-A9C9-4B5F6D1527A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C01F4DA-D811-D598-0E7E-2851EFE67F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3FB667C4-8FAF-F1DC-356C-2C20FFD60CB3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67674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6 imgs (no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A5710898-077A-447C-D8B4-6D8F98F54241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5369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123218C9-28F3-C86B-408B-CBF7B936D489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162722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BEDAE4AE-D44B-2443-7AA4-1D016BAF05F2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5369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08C7EDEF-BB84-2DBC-19B4-1695987B280E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162722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B45D2B84-FCC1-42F7-81A5-C7BF66895B7D}"/>
              </a:ext>
            </a:extLst>
          </p:cNvPr>
          <p:cNvSpPr>
            <a:spLocks noGrp="1"/>
          </p:cNvSpPr>
          <p:nvPr>
            <p:ph type="pic" sz="quarter" idx="62" hasCustomPrompt="1"/>
          </p:nvPr>
        </p:nvSpPr>
        <p:spPr>
          <a:xfrm>
            <a:off x="840462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F6C4D97E-D313-4C67-FE75-0E13A93CE943}"/>
              </a:ext>
            </a:extLst>
          </p:cNvPr>
          <p:cNvSpPr>
            <a:spLocks noGrp="1"/>
          </p:cNvSpPr>
          <p:nvPr>
            <p:ph type="pic" sz="quarter" idx="63" hasCustomPrompt="1"/>
          </p:nvPr>
        </p:nvSpPr>
        <p:spPr>
          <a:xfrm>
            <a:off x="840462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02AB7F8-B8FD-CA6E-1500-BA6EEF567C81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F9A896D-6775-E59A-9BA1-91F3CBCA4A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rgbClr val="234BFF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5197E98-8617-D5EA-812F-82FF1F175B5C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64055"/>
            <a:ext cx="6826670" cy="21579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0B52F0FA-47E4-F9EC-091F-059DE8C41573}"/>
              </a:ext>
            </a:extLst>
          </p:cNvPr>
          <p:cNvSpPr>
            <a:spLocks noGrp="1"/>
          </p:cNvSpPr>
          <p:nvPr>
            <p:ph type="body" sz="half" idx="49" hasCustomPrompt="1"/>
          </p:nvPr>
        </p:nvSpPr>
        <p:spPr>
          <a:xfrm>
            <a:off x="17020324" y="564055"/>
            <a:ext cx="6826670" cy="21579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C9594905-CBD7-D716-B58A-249044A52F18}"/>
              </a:ext>
            </a:extLst>
          </p:cNvPr>
          <p:cNvSpPr>
            <a:spLocks noGrp="1"/>
          </p:cNvSpPr>
          <p:nvPr>
            <p:ph type="body" sz="half" idx="50" hasCustomPrompt="1"/>
          </p:nvPr>
        </p:nvSpPr>
        <p:spPr>
          <a:xfrm>
            <a:off x="706397" y="3531610"/>
            <a:ext cx="4523824" cy="36061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spcBef>
                <a:spcPts val="0"/>
              </a:spcBef>
              <a:buNone/>
              <a:defRPr lang="en-US" sz="1600" b="0" spc="-32" dirty="0" smtClean="0">
                <a:ea typeface="Helvetica Neue Medium"/>
                <a:cs typeface="Helvetica Neue Medium"/>
              </a:defRPr>
            </a:lvl1pPr>
          </a:lstStyle>
          <a:p>
            <a:pPr marL="228600" lvl="0" indent="-228600">
              <a:lnSpc>
                <a:spcPct val="120000"/>
              </a:lnSpc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.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25C2CC4D-2462-AEAA-B40A-437DCD2810B1}"/>
              </a:ext>
            </a:extLst>
          </p:cNvPr>
          <p:cNvSpPr>
            <a:spLocks noGrp="1"/>
          </p:cNvSpPr>
          <p:nvPr>
            <p:ph type="body" sz="half" idx="51" hasCustomPrompt="1"/>
          </p:nvPr>
        </p:nvSpPr>
        <p:spPr>
          <a:xfrm>
            <a:off x="7634511" y="3565612"/>
            <a:ext cx="292608" cy="292608"/>
          </a:xfrm>
          <a:prstGeom prst="ellipse">
            <a:avLst/>
          </a:prstGeom>
          <a:solidFill>
            <a:srgbClr val="FFFFFF"/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0" dirty="0" smtClean="0">
                <a:ea typeface="Helvetica Neue Medium"/>
                <a:cs typeface="Helvetica Neue Medium"/>
              </a:defRPr>
            </a:lvl1pPr>
          </a:lstStyle>
          <a:p>
            <a:pPr marL="228600" lvl="0" indent="-228600" algn="ctr"/>
            <a:r>
              <a:rPr lang="en-US"/>
              <a:t>1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2B770796-949B-EA8D-E0B1-0BDE47FA79A2}"/>
              </a:ext>
            </a:extLst>
          </p:cNvPr>
          <p:cNvSpPr>
            <a:spLocks noGrp="1"/>
          </p:cNvSpPr>
          <p:nvPr>
            <p:ph type="body" sz="half" idx="52" hasCustomPrompt="1"/>
          </p:nvPr>
        </p:nvSpPr>
        <p:spPr>
          <a:xfrm>
            <a:off x="8568391" y="3531610"/>
            <a:ext cx="4523824" cy="36061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spcBef>
                <a:spcPts val="0"/>
              </a:spcBef>
              <a:buNone/>
              <a:defRPr lang="en-US" sz="1600" b="0" spc="-32" dirty="0" smtClean="0">
                <a:ea typeface="Helvetica Neue Medium"/>
                <a:cs typeface="Helvetica Neue Medium"/>
              </a:defRPr>
            </a:lvl1pPr>
          </a:lstStyle>
          <a:p>
            <a:pPr marL="228600" lvl="0" indent="-228600">
              <a:lnSpc>
                <a:spcPct val="120000"/>
              </a:lnSpc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.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B4049102-12A2-516E-835A-D8B65630054D}"/>
              </a:ext>
            </a:extLst>
          </p:cNvPr>
          <p:cNvSpPr>
            <a:spLocks noGrp="1"/>
          </p:cNvSpPr>
          <p:nvPr>
            <p:ph type="body" sz="half" idx="53" hasCustomPrompt="1"/>
          </p:nvPr>
        </p:nvSpPr>
        <p:spPr>
          <a:xfrm>
            <a:off x="16430384" y="3531610"/>
            <a:ext cx="4523824" cy="36061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spcBef>
                <a:spcPts val="0"/>
              </a:spcBef>
              <a:buNone/>
              <a:defRPr lang="en-US" sz="1600" b="0" spc="-32" dirty="0" smtClean="0">
                <a:ea typeface="Helvetica Neue Medium"/>
                <a:cs typeface="Helvetica Neue Medium"/>
              </a:defRPr>
            </a:lvl1pPr>
          </a:lstStyle>
          <a:p>
            <a:pPr marL="228600" lvl="0" indent="-228600">
              <a:lnSpc>
                <a:spcPct val="120000"/>
              </a:lnSpc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.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360EE78A-A542-DCBD-2001-5EE7AE35A7DC}"/>
              </a:ext>
            </a:extLst>
          </p:cNvPr>
          <p:cNvSpPr>
            <a:spLocks noGrp="1"/>
          </p:cNvSpPr>
          <p:nvPr>
            <p:ph type="body" sz="half" idx="54" hasCustomPrompt="1"/>
          </p:nvPr>
        </p:nvSpPr>
        <p:spPr>
          <a:xfrm>
            <a:off x="15496504" y="3565612"/>
            <a:ext cx="292608" cy="292608"/>
          </a:xfrm>
          <a:prstGeom prst="ellipse">
            <a:avLst/>
          </a:prstGeom>
          <a:solidFill>
            <a:srgbClr val="FFFFFF"/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0" dirty="0" smtClean="0">
                <a:ea typeface="Helvetica Neue Medium"/>
                <a:cs typeface="Helvetica Neue Medium"/>
              </a:defRPr>
            </a:lvl1pPr>
          </a:lstStyle>
          <a:p>
            <a:pPr marL="228600" lvl="0" indent="-228600" algn="ctr"/>
            <a:r>
              <a:rPr lang="en-US"/>
              <a:t>2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3C781C87-DD60-0350-B0AF-B3715DFA1542}"/>
              </a:ext>
            </a:extLst>
          </p:cNvPr>
          <p:cNvSpPr>
            <a:spLocks noGrp="1"/>
          </p:cNvSpPr>
          <p:nvPr>
            <p:ph type="body" sz="half" idx="55" hasCustomPrompt="1"/>
          </p:nvPr>
        </p:nvSpPr>
        <p:spPr>
          <a:xfrm>
            <a:off x="23358497" y="3565612"/>
            <a:ext cx="292608" cy="292608"/>
          </a:xfrm>
          <a:prstGeom prst="ellipse">
            <a:avLst/>
          </a:prstGeom>
          <a:solidFill>
            <a:srgbClr val="FFFFFF"/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0" dirty="0" smtClean="0">
                <a:ea typeface="Helvetica Neue Medium"/>
                <a:cs typeface="Helvetica Neue Medium"/>
              </a:defRPr>
            </a:lvl1pPr>
          </a:lstStyle>
          <a:p>
            <a:pPr marL="228600" lvl="0" indent="-228600" algn="ctr"/>
            <a:r>
              <a:rPr lang="en-US"/>
              <a:t>3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606CC3B4-19A4-5202-01D0-555AE2323AEE}"/>
              </a:ext>
            </a:extLst>
          </p:cNvPr>
          <p:cNvSpPr>
            <a:spLocks noGrp="1"/>
          </p:cNvSpPr>
          <p:nvPr>
            <p:ph type="body" sz="half" idx="56" hasCustomPrompt="1"/>
          </p:nvPr>
        </p:nvSpPr>
        <p:spPr>
          <a:xfrm>
            <a:off x="706397" y="8535220"/>
            <a:ext cx="4523824" cy="36061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spcBef>
                <a:spcPts val="0"/>
              </a:spcBef>
              <a:buNone/>
              <a:defRPr lang="en-US" sz="1600" b="0" spc="-32" dirty="0" smtClean="0">
                <a:ea typeface="Helvetica Neue Medium"/>
                <a:cs typeface="Helvetica Neue Medium"/>
              </a:defRPr>
            </a:lvl1pPr>
          </a:lstStyle>
          <a:p>
            <a:pPr marL="228600" lvl="0" indent="-228600">
              <a:lnSpc>
                <a:spcPct val="120000"/>
              </a:lnSpc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.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1D2F8804-9808-A079-3EE3-2D41A2424A7A}"/>
              </a:ext>
            </a:extLst>
          </p:cNvPr>
          <p:cNvSpPr>
            <a:spLocks noGrp="1"/>
          </p:cNvSpPr>
          <p:nvPr>
            <p:ph type="body" sz="half" idx="57" hasCustomPrompt="1"/>
          </p:nvPr>
        </p:nvSpPr>
        <p:spPr>
          <a:xfrm>
            <a:off x="7634511" y="8569222"/>
            <a:ext cx="292608" cy="292608"/>
          </a:xfrm>
          <a:prstGeom prst="ellipse">
            <a:avLst/>
          </a:prstGeom>
          <a:solidFill>
            <a:srgbClr val="FFFFFF"/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0" dirty="0" smtClean="0">
                <a:ea typeface="Helvetica Neue Medium"/>
                <a:cs typeface="Helvetica Neue Medium"/>
              </a:defRPr>
            </a:lvl1pPr>
          </a:lstStyle>
          <a:p>
            <a:pPr marL="228600" lvl="0" indent="-228600" algn="ctr"/>
            <a:r>
              <a:rPr lang="en-US"/>
              <a:t>4</a:t>
            </a:r>
          </a:p>
        </p:txBody>
      </p:sp>
      <p:sp>
        <p:nvSpPr>
          <p:cNvPr id="34" name="Text Placeholder 3">
            <a:extLst>
              <a:ext uri="{FF2B5EF4-FFF2-40B4-BE49-F238E27FC236}">
                <a16:creationId xmlns:a16="http://schemas.microsoft.com/office/drawing/2014/main" id="{79CC7D65-3766-D747-F433-92267D237544}"/>
              </a:ext>
            </a:extLst>
          </p:cNvPr>
          <p:cNvSpPr>
            <a:spLocks noGrp="1"/>
          </p:cNvSpPr>
          <p:nvPr>
            <p:ph type="body" sz="half" idx="58" hasCustomPrompt="1"/>
          </p:nvPr>
        </p:nvSpPr>
        <p:spPr>
          <a:xfrm>
            <a:off x="8568391" y="8535220"/>
            <a:ext cx="4523824" cy="36061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spcBef>
                <a:spcPts val="0"/>
              </a:spcBef>
              <a:buNone/>
              <a:defRPr lang="en-US" sz="1600" b="0" spc="-32" dirty="0" smtClean="0">
                <a:ea typeface="Helvetica Neue Medium"/>
                <a:cs typeface="Helvetica Neue Medium"/>
              </a:defRPr>
            </a:lvl1pPr>
          </a:lstStyle>
          <a:p>
            <a:pPr marL="228600" lvl="0" indent="-228600">
              <a:lnSpc>
                <a:spcPct val="120000"/>
              </a:lnSpc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.</a:t>
            </a:r>
          </a:p>
        </p:txBody>
      </p:sp>
      <p:sp>
        <p:nvSpPr>
          <p:cNvPr id="35" name="Text Placeholder 3">
            <a:extLst>
              <a:ext uri="{FF2B5EF4-FFF2-40B4-BE49-F238E27FC236}">
                <a16:creationId xmlns:a16="http://schemas.microsoft.com/office/drawing/2014/main" id="{26356DB3-A933-610D-9517-4C649860F9B2}"/>
              </a:ext>
            </a:extLst>
          </p:cNvPr>
          <p:cNvSpPr>
            <a:spLocks noGrp="1"/>
          </p:cNvSpPr>
          <p:nvPr>
            <p:ph type="body" sz="half" idx="59" hasCustomPrompt="1"/>
          </p:nvPr>
        </p:nvSpPr>
        <p:spPr>
          <a:xfrm>
            <a:off x="16430384" y="8535220"/>
            <a:ext cx="4523824" cy="36061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spcBef>
                <a:spcPts val="0"/>
              </a:spcBef>
              <a:buNone/>
              <a:defRPr lang="en-US" sz="1600" b="0" spc="-32" dirty="0" smtClean="0">
                <a:ea typeface="Helvetica Neue Medium"/>
                <a:cs typeface="Helvetica Neue Medium"/>
              </a:defRPr>
            </a:lvl1pPr>
          </a:lstStyle>
          <a:p>
            <a:pPr marL="228600" lvl="0" indent="-228600">
              <a:lnSpc>
                <a:spcPct val="120000"/>
              </a:lnSpc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.</a:t>
            </a:r>
          </a:p>
        </p:txBody>
      </p:sp>
      <p:sp>
        <p:nvSpPr>
          <p:cNvPr id="36" name="Text Placeholder 3">
            <a:extLst>
              <a:ext uri="{FF2B5EF4-FFF2-40B4-BE49-F238E27FC236}">
                <a16:creationId xmlns:a16="http://schemas.microsoft.com/office/drawing/2014/main" id="{DB608123-7C98-1A9E-F16D-4DC390EEEA5B}"/>
              </a:ext>
            </a:extLst>
          </p:cNvPr>
          <p:cNvSpPr>
            <a:spLocks noGrp="1"/>
          </p:cNvSpPr>
          <p:nvPr>
            <p:ph type="body" sz="half" idx="60" hasCustomPrompt="1"/>
          </p:nvPr>
        </p:nvSpPr>
        <p:spPr>
          <a:xfrm>
            <a:off x="15496504" y="8569222"/>
            <a:ext cx="292608" cy="292608"/>
          </a:xfrm>
          <a:prstGeom prst="ellipse">
            <a:avLst/>
          </a:prstGeom>
          <a:solidFill>
            <a:srgbClr val="FFFFFF"/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0" dirty="0" smtClean="0">
                <a:ea typeface="Helvetica Neue Medium"/>
                <a:cs typeface="Helvetica Neue Medium"/>
              </a:defRPr>
            </a:lvl1pPr>
          </a:lstStyle>
          <a:p>
            <a:pPr marL="228600" lvl="0" indent="-228600" algn="ctr"/>
            <a:r>
              <a:rPr lang="en-US"/>
              <a:t>5</a:t>
            </a:r>
          </a:p>
        </p:txBody>
      </p:sp>
      <p:sp>
        <p:nvSpPr>
          <p:cNvPr id="37" name="Text Placeholder 3">
            <a:extLst>
              <a:ext uri="{FF2B5EF4-FFF2-40B4-BE49-F238E27FC236}">
                <a16:creationId xmlns:a16="http://schemas.microsoft.com/office/drawing/2014/main" id="{8C362C71-0A3A-5101-E608-AE32E8171D51}"/>
              </a:ext>
            </a:extLst>
          </p:cNvPr>
          <p:cNvSpPr>
            <a:spLocks noGrp="1"/>
          </p:cNvSpPr>
          <p:nvPr>
            <p:ph type="body" sz="half" idx="61" hasCustomPrompt="1"/>
          </p:nvPr>
        </p:nvSpPr>
        <p:spPr>
          <a:xfrm>
            <a:off x="23358497" y="8569222"/>
            <a:ext cx="292608" cy="292608"/>
          </a:xfrm>
          <a:prstGeom prst="ellipse">
            <a:avLst/>
          </a:prstGeom>
          <a:solidFill>
            <a:srgbClr val="FFFFFF"/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0" dirty="0" smtClean="0">
                <a:ea typeface="Helvetica Neue Medium"/>
                <a:cs typeface="Helvetica Neue Medium"/>
              </a:defRPr>
            </a:lvl1pPr>
          </a:lstStyle>
          <a:p>
            <a:pPr marL="228600" lvl="0" indent="-228600" algn="ctr"/>
            <a:r>
              <a:rPr 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08508051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6 imgs (no.)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B3EC82B4-60D8-D628-84F3-823A90842735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5369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989F8B28-7983-9169-4B2B-EFC6A2B58191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162722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C6D008A2-4F2C-0A47-25A9-E53DE9DCC08A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5369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86199D69-C11E-6335-3620-B338F1F62C88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162722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2D883450-EB32-973C-5CE4-03172ED53E94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840462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5F4D7B3-51D9-7873-72BA-8E0297694369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840462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42C97475-4B61-177C-FAF6-7688AA0A7DE1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bg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9389897C-2B48-E775-297E-1D1A0A0503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F99A226B-1DC3-10C5-344F-093FB805AEC9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64055"/>
            <a:ext cx="6826670" cy="21579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1AD61F44-6C25-95A2-C0BF-843A207F6CC0}"/>
              </a:ext>
            </a:extLst>
          </p:cNvPr>
          <p:cNvSpPr>
            <a:spLocks noGrp="1"/>
          </p:cNvSpPr>
          <p:nvPr>
            <p:ph type="body" sz="half" idx="51" hasCustomPrompt="1"/>
          </p:nvPr>
        </p:nvSpPr>
        <p:spPr>
          <a:xfrm>
            <a:off x="17020324" y="564055"/>
            <a:ext cx="6826670" cy="21579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sp>
        <p:nvSpPr>
          <p:cNvPr id="37" name="Text Placeholder 3">
            <a:extLst>
              <a:ext uri="{FF2B5EF4-FFF2-40B4-BE49-F238E27FC236}">
                <a16:creationId xmlns:a16="http://schemas.microsoft.com/office/drawing/2014/main" id="{6DC2C75C-3505-BAE2-0B4F-185D4CBD6291}"/>
              </a:ext>
            </a:extLst>
          </p:cNvPr>
          <p:cNvSpPr>
            <a:spLocks noGrp="1"/>
          </p:cNvSpPr>
          <p:nvPr>
            <p:ph type="body" sz="half" idx="52" hasCustomPrompt="1"/>
          </p:nvPr>
        </p:nvSpPr>
        <p:spPr>
          <a:xfrm>
            <a:off x="706397" y="3531610"/>
            <a:ext cx="4523824" cy="36061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spcBef>
                <a:spcPts val="0"/>
              </a:spcBef>
              <a:buNone/>
              <a:defRPr lang="en-US" sz="1600" b="0" spc="-32" dirty="0" smtClean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>
              <a:lnSpc>
                <a:spcPct val="120000"/>
              </a:lnSpc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.</a:t>
            </a:r>
          </a:p>
        </p:txBody>
      </p:sp>
      <p:sp>
        <p:nvSpPr>
          <p:cNvPr id="38" name="Text Placeholder 3">
            <a:extLst>
              <a:ext uri="{FF2B5EF4-FFF2-40B4-BE49-F238E27FC236}">
                <a16:creationId xmlns:a16="http://schemas.microsoft.com/office/drawing/2014/main" id="{EB46DB11-BDF5-4FB2-6E38-F9165428E8DE}"/>
              </a:ext>
            </a:extLst>
          </p:cNvPr>
          <p:cNvSpPr>
            <a:spLocks noGrp="1"/>
          </p:cNvSpPr>
          <p:nvPr>
            <p:ph type="body" sz="half" idx="53" hasCustomPrompt="1"/>
          </p:nvPr>
        </p:nvSpPr>
        <p:spPr>
          <a:xfrm>
            <a:off x="7634511" y="3565612"/>
            <a:ext cx="292608" cy="292608"/>
          </a:xfrm>
          <a:prstGeom prst="ellipse">
            <a:avLst/>
          </a:prstGeom>
          <a:solidFill>
            <a:srgbClr val="FFFFFF"/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0" dirty="0" smtClean="0">
                <a:solidFill>
                  <a:schemeClr val="tx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 algn="ctr"/>
            <a:r>
              <a:rPr lang="en-US"/>
              <a:t>1</a:t>
            </a:r>
          </a:p>
        </p:txBody>
      </p:sp>
      <p:sp>
        <p:nvSpPr>
          <p:cNvPr id="39" name="Text Placeholder 3">
            <a:extLst>
              <a:ext uri="{FF2B5EF4-FFF2-40B4-BE49-F238E27FC236}">
                <a16:creationId xmlns:a16="http://schemas.microsoft.com/office/drawing/2014/main" id="{2904FA79-7614-FC5C-8ACF-2CB7D5DF3B3F}"/>
              </a:ext>
            </a:extLst>
          </p:cNvPr>
          <p:cNvSpPr>
            <a:spLocks noGrp="1"/>
          </p:cNvSpPr>
          <p:nvPr>
            <p:ph type="body" sz="half" idx="54" hasCustomPrompt="1"/>
          </p:nvPr>
        </p:nvSpPr>
        <p:spPr>
          <a:xfrm>
            <a:off x="8568391" y="3531610"/>
            <a:ext cx="4523824" cy="36061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spcBef>
                <a:spcPts val="0"/>
              </a:spcBef>
              <a:buNone/>
              <a:defRPr lang="en-US" sz="1600" b="0" spc="-32" dirty="0" smtClean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>
              <a:lnSpc>
                <a:spcPct val="120000"/>
              </a:lnSpc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.</a:t>
            </a:r>
          </a:p>
        </p:txBody>
      </p:sp>
      <p:sp>
        <p:nvSpPr>
          <p:cNvPr id="40" name="Text Placeholder 3">
            <a:extLst>
              <a:ext uri="{FF2B5EF4-FFF2-40B4-BE49-F238E27FC236}">
                <a16:creationId xmlns:a16="http://schemas.microsoft.com/office/drawing/2014/main" id="{16DC6EF8-6903-4DF7-32AA-DB2012E654BD}"/>
              </a:ext>
            </a:extLst>
          </p:cNvPr>
          <p:cNvSpPr>
            <a:spLocks noGrp="1"/>
          </p:cNvSpPr>
          <p:nvPr>
            <p:ph type="body" sz="half" idx="55" hasCustomPrompt="1"/>
          </p:nvPr>
        </p:nvSpPr>
        <p:spPr>
          <a:xfrm>
            <a:off x="16430384" y="3531610"/>
            <a:ext cx="4523824" cy="36061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spcBef>
                <a:spcPts val="0"/>
              </a:spcBef>
              <a:buNone/>
              <a:defRPr lang="en-US" sz="1600" b="0" spc="-32" dirty="0" smtClean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>
              <a:lnSpc>
                <a:spcPct val="120000"/>
              </a:lnSpc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.</a:t>
            </a:r>
          </a:p>
        </p:txBody>
      </p:sp>
      <p:sp>
        <p:nvSpPr>
          <p:cNvPr id="41" name="Text Placeholder 3">
            <a:extLst>
              <a:ext uri="{FF2B5EF4-FFF2-40B4-BE49-F238E27FC236}">
                <a16:creationId xmlns:a16="http://schemas.microsoft.com/office/drawing/2014/main" id="{45B4F18D-D982-F4F5-3397-49BA2EBD2E0E}"/>
              </a:ext>
            </a:extLst>
          </p:cNvPr>
          <p:cNvSpPr>
            <a:spLocks noGrp="1"/>
          </p:cNvSpPr>
          <p:nvPr>
            <p:ph type="body" sz="half" idx="56" hasCustomPrompt="1"/>
          </p:nvPr>
        </p:nvSpPr>
        <p:spPr>
          <a:xfrm>
            <a:off x="15496504" y="3565612"/>
            <a:ext cx="292608" cy="292608"/>
          </a:xfrm>
          <a:prstGeom prst="ellipse">
            <a:avLst/>
          </a:prstGeom>
          <a:solidFill>
            <a:srgbClr val="FFFFFF"/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0" dirty="0" smtClean="0">
                <a:solidFill>
                  <a:schemeClr val="tx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 algn="ctr"/>
            <a:r>
              <a:rPr lang="en-US"/>
              <a:t>2</a:t>
            </a:r>
          </a:p>
        </p:txBody>
      </p:sp>
      <p:sp>
        <p:nvSpPr>
          <p:cNvPr id="42" name="Text Placeholder 3">
            <a:extLst>
              <a:ext uri="{FF2B5EF4-FFF2-40B4-BE49-F238E27FC236}">
                <a16:creationId xmlns:a16="http://schemas.microsoft.com/office/drawing/2014/main" id="{03A39EFF-0E5E-F374-321E-9C57B87AF606}"/>
              </a:ext>
            </a:extLst>
          </p:cNvPr>
          <p:cNvSpPr>
            <a:spLocks noGrp="1"/>
          </p:cNvSpPr>
          <p:nvPr>
            <p:ph type="body" sz="half" idx="57" hasCustomPrompt="1"/>
          </p:nvPr>
        </p:nvSpPr>
        <p:spPr>
          <a:xfrm>
            <a:off x="23358497" y="3565612"/>
            <a:ext cx="292608" cy="292608"/>
          </a:xfrm>
          <a:prstGeom prst="ellipse">
            <a:avLst/>
          </a:prstGeom>
          <a:solidFill>
            <a:srgbClr val="FFFFFF"/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0" dirty="0" smtClean="0">
                <a:solidFill>
                  <a:schemeClr val="tx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 algn="ctr"/>
            <a:r>
              <a:rPr lang="en-US"/>
              <a:t>3</a:t>
            </a:r>
          </a:p>
        </p:txBody>
      </p:sp>
      <p:sp>
        <p:nvSpPr>
          <p:cNvPr id="43" name="Text Placeholder 3">
            <a:extLst>
              <a:ext uri="{FF2B5EF4-FFF2-40B4-BE49-F238E27FC236}">
                <a16:creationId xmlns:a16="http://schemas.microsoft.com/office/drawing/2014/main" id="{1A3E99C3-43D1-AC56-9C91-BEB725CCB7DA}"/>
              </a:ext>
            </a:extLst>
          </p:cNvPr>
          <p:cNvSpPr>
            <a:spLocks noGrp="1"/>
          </p:cNvSpPr>
          <p:nvPr>
            <p:ph type="body" sz="half" idx="58" hasCustomPrompt="1"/>
          </p:nvPr>
        </p:nvSpPr>
        <p:spPr>
          <a:xfrm>
            <a:off x="706397" y="8535220"/>
            <a:ext cx="4523824" cy="36061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spcBef>
                <a:spcPts val="0"/>
              </a:spcBef>
              <a:buNone/>
              <a:defRPr lang="en-US" sz="1600" b="0" spc="-32" dirty="0" smtClean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>
              <a:lnSpc>
                <a:spcPct val="120000"/>
              </a:lnSpc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.</a:t>
            </a:r>
          </a:p>
        </p:txBody>
      </p:sp>
      <p:sp>
        <p:nvSpPr>
          <p:cNvPr id="44" name="Text Placeholder 3">
            <a:extLst>
              <a:ext uri="{FF2B5EF4-FFF2-40B4-BE49-F238E27FC236}">
                <a16:creationId xmlns:a16="http://schemas.microsoft.com/office/drawing/2014/main" id="{32251BAC-D8EA-27F4-76BE-768B77CEB5FB}"/>
              </a:ext>
            </a:extLst>
          </p:cNvPr>
          <p:cNvSpPr>
            <a:spLocks noGrp="1"/>
          </p:cNvSpPr>
          <p:nvPr>
            <p:ph type="body" sz="half" idx="59" hasCustomPrompt="1"/>
          </p:nvPr>
        </p:nvSpPr>
        <p:spPr>
          <a:xfrm>
            <a:off x="7634511" y="8569222"/>
            <a:ext cx="292608" cy="292608"/>
          </a:xfrm>
          <a:prstGeom prst="ellipse">
            <a:avLst/>
          </a:prstGeom>
          <a:solidFill>
            <a:srgbClr val="FFFFFF"/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0" dirty="0" smtClean="0">
                <a:solidFill>
                  <a:schemeClr val="tx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 algn="ctr"/>
            <a:r>
              <a:rPr lang="en-US"/>
              <a:t>4</a:t>
            </a:r>
          </a:p>
        </p:txBody>
      </p:sp>
      <p:sp>
        <p:nvSpPr>
          <p:cNvPr id="45" name="Text Placeholder 3">
            <a:extLst>
              <a:ext uri="{FF2B5EF4-FFF2-40B4-BE49-F238E27FC236}">
                <a16:creationId xmlns:a16="http://schemas.microsoft.com/office/drawing/2014/main" id="{929536C1-1601-7685-E335-8D2A326D0959}"/>
              </a:ext>
            </a:extLst>
          </p:cNvPr>
          <p:cNvSpPr>
            <a:spLocks noGrp="1"/>
          </p:cNvSpPr>
          <p:nvPr>
            <p:ph type="body" sz="half" idx="60" hasCustomPrompt="1"/>
          </p:nvPr>
        </p:nvSpPr>
        <p:spPr>
          <a:xfrm>
            <a:off x="8568391" y="8535220"/>
            <a:ext cx="4523824" cy="36061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spcBef>
                <a:spcPts val="0"/>
              </a:spcBef>
              <a:buNone/>
              <a:defRPr lang="en-US" sz="1600" b="0" spc="-32" dirty="0" smtClean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>
              <a:lnSpc>
                <a:spcPct val="120000"/>
              </a:lnSpc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.</a:t>
            </a:r>
          </a:p>
        </p:txBody>
      </p:sp>
      <p:sp>
        <p:nvSpPr>
          <p:cNvPr id="46" name="Text Placeholder 3">
            <a:extLst>
              <a:ext uri="{FF2B5EF4-FFF2-40B4-BE49-F238E27FC236}">
                <a16:creationId xmlns:a16="http://schemas.microsoft.com/office/drawing/2014/main" id="{8861F550-94C5-DF8A-394D-466E31065D20}"/>
              </a:ext>
            </a:extLst>
          </p:cNvPr>
          <p:cNvSpPr>
            <a:spLocks noGrp="1"/>
          </p:cNvSpPr>
          <p:nvPr>
            <p:ph type="body" sz="half" idx="61" hasCustomPrompt="1"/>
          </p:nvPr>
        </p:nvSpPr>
        <p:spPr>
          <a:xfrm>
            <a:off x="16430384" y="8535220"/>
            <a:ext cx="4523824" cy="36061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spcBef>
                <a:spcPts val="0"/>
              </a:spcBef>
              <a:buNone/>
              <a:defRPr lang="en-US" sz="1600" b="0" spc="-32" dirty="0" smtClean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>
              <a:lnSpc>
                <a:spcPct val="120000"/>
              </a:lnSpc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.</a:t>
            </a:r>
          </a:p>
        </p:txBody>
      </p:sp>
      <p:sp>
        <p:nvSpPr>
          <p:cNvPr id="47" name="Text Placeholder 3">
            <a:extLst>
              <a:ext uri="{FF2B5EF4-FFF2-40B4-BE49-F238E27FC236}">
                <a16:creationId xmlns:a16="http://schemas.microsoft.com/office/drawing/2014/main" id="{D142640F-32FB-B527-D1EC-12894451A4F4}"/>
              </a:ext>
            </a:extLst>
          </p:cNvPr>
          <p:cNvSpPr>
            <a:spLocks noGrp="1"/>
          </p:cNvSpPr>
          <p:nvPr>
            <p:ph type="body" sz="half" idx="62" hasCustomPrompt="1"/>
          </p:nvPr>
        </p:nvSpPr>
        <p:spPr>
          <a:xfrm>
            <a:off x="15496504" y="8569222"/>
            <a:ext cx="292608" cy="292608"/>
          </a:xfrm>
          <a:prstGeom prst="ellipse">
            <a:avLst/>
          </a:prstGeom>
          <a:solidFill>
            <a:srgbClr val="FFFFFF"/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0" dirty="0" smtClean="0">
                <a:solidFill>
                  <a:schemeClr val="tx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 algn="ctr"/>
            <a:r>
              <a:rPr lang="en-US"/>
              <a:t>5</a:t>
            </a:r>
          </a:p>
        </p:txBody>
      </p:sp>
      <p:sp>
        <p:nvSpPr>
          <p:cNvPr id="48" name="Text Placeholder 3">
            <a:extLst>
              <a:ext uri="{FF2B5EF4-FFF2-40B4-BE49-F238E27FC236}">
                <a16:creationId xmlns:a16="http://schemas.microsoft.com/office/drawing/2014/main" id="{6435B928-4951-2EA6-8A83-FBEE4ED53138}"/>
              </a:ext>
            </a:extLst>
          </p:cNvPr>
          <p:cNvSpPr>
            <a:spLocks noGrp="1"/>
          </p:cNvSpPr>
          <p:nvPr>
            <p:ph type="body" sz="half" idx="63" hasCustomPrompt="1"/>
          </p:nvPr>
        </p:nvSpPr>
        <p:spPr>
          <a:xfrm>
            <a:off x="23358497" y="8569222"/>
            <a:ext cx="292608" cy="292608"/>
          </a:xfrm>
          <a:prstGeom prst="ellipse">
            <a:avLst/>
          </a:prstGeom>
          <a:solidFill>
            <a:srgbClr val="FFFFFF"/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0" dirty="0" smtClean="0">
                <a:solidFill>
                  <a:schemeClr val="tx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 algn="ctr"/>
            <a:r>
              <a:rPr 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84869127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6 imgs (no.)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200598F2-615C-A42E-115B-143392A488F0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5369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61599C74-45CA-DCD8-538F-80248FA36A6B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1627227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1" name="Picture Placeholder 6">
            <a:extLst>
              <a:ext uri="{FF2B5EF4-FFF2-40B4-BE49-F238E27FC236}">
                <a16:creationId xmlns:a16="http://schemas.microsoft.com/office/drawing/2014/main" id="{1F7BC85E-5DF5-4C01-0E01-CEC30AD7B00C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5369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2" name="Picture Placeholder 6">
            <a:extLst>
              <a:ext uri="{FF2B5EF4-FFF2-40B4-BE49-F238E27FC236}">
                <a16:creationId xmlns:a16="http://schemas.microsoft.com/office/drawing/2014/main" id="{45B92789-4D16-B6CC-FAA5-8B05444C4298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1627227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3" name="Picture Placeholder 6">
            <a:extLst>
              <a:ext uri="{FF2B5EF4-FFF2-40B4-BE49-F238E27FC236}">
                <a16:creationId xmlns:a16="http://schemas.microsoft.com/office/drawing/2014/main" id="{D801352E-F597-80AC-748C-C1D69936B083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8404621" y="34089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4" name="Picture Placeholder 6">
            <a:extLst>
              <a:ext uri="{FF2B5EF4-FFF2-40B4-BE49-F238E27FC236}">
                <a16:creationId xmlns:a16="http://schemas.microsoft.com/office/drawing/2014/main" id="{6AE76D39-86B1-77F5-2660-50A474A47340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8404621" y="8438179"/>
            <a:ext cx="7586169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C9428D4-0EC4-1078-CB4F-57E5528BCB4E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FE0A2F76-0C01-36A2-4CA4-7D53241772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AB9EFBB1-BAA5-CFE9-0B68-CB95DA14CEA5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64055"/>
            <a:ext cx="6826670" cy="21579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E99923ED-37CE-8184-32C0-68C2124EE6F8}"/>
              </a:ext>
            </a:extLst>
          </p:cNvPr>
          <p:cNvSpPr>
            <a:spLocks noGrp="1"/>
          </p:cNvSpPr>
          <p:nvPr>
            <p:ph type="body" sz="half" idx="51" hasCustomPrompt="1"/>
          </p:nvPr>
        </p:nvSpPr>
        <p:spPr>
          <a:xfrm>
            <a:off x="17020324" y="564055"/>
            <a:ext cx="6826670" cy="21579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sp>
        <p:nvSpPr>
          <p:cNvPr id="40" name="Text Placeholder 3">
            <a:extLst>
              <a:ext uri="{FF2B5EF4-FFF2-40B4-BE49-F238E27FC236}">
                <a16:creationId xmlns:a16="http://schemas.microsoft.com/office/drawing/2014/main" id="{7C50D510-1759-7435-9158-04BC473F29D3}"/>
              </a:ext>
            </a:extLst>
          </p:cNvPr>
          <p:cNvSpPr>
            <a:spLocks noGrp="1"/>
          </p:cNvSpPr>
          <p:nvPr>
            <p:ph type="body" sz="half" idx="52" hasCustomPrompt="1"/>
          </p:nvPr>
        </p:nvSpPr>
        <p:spPr>
          <a:xfrm>
            <a:off x="706397" y="3531610"/>
            <a:ext cx="4523824" cy="36061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spcBef>
                <a:spcPts val="0"/>
              </a:spcBef>
              <a:buNone/>
              <a:defRPr lang="en-US" sz="1600" b="0" spc="-32" dirty="0" smtClean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>
              <a:lnSpc>
                <a:spcPct val="120000"/>
              </a:lnSpc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.</a:t>
            </a:r>
          </a:p>
        </p:txBody>
      </p:sp>
      <p:sp>
        <p:nvSpPr>
          <p:cNvPr id="41" name="Text Placeholder 3">
            <a:extLst>
              <a:ext uri="{FF2B5EF4-FFF2-40B4-BE49-F238E27FC236}">
                <a16:creationId xmlns:a16="http://schemas.microsoft.com/office/drawing/2014/main" id="{9B659AC6-39D9-CEC1-C6FC-D669C20805EE}"/>
              </a:ext>
            </a:extLst>
          </p:cNvPr>
          <p:cNvSpPr>
            <a:spLocks noGrp="1"/>
          </p:cNvSpPr>
          <p:nvPr>
            <p:ph type="body" sz="half" idx="53" hasCustomPrompt="1"/>
          </p:nvPr>
        </p:nvSpPr>
        <p:spPr>
          <a:xfrm>
            <a:off x="7634511" y="3565612"/>
            <a:ext cx="292608" cy="292608"/>
          </a:xfrm>
          <a:prstGeom prst="ellipse">
            <a:avLst/>
          </a:prstGeom>
          <a:solidFill>
            <a:srgbClr val="FFFFFF"/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0" dirty="0" smtClean="0">
                <a:solidFill>
                  <a:schemeClr val="tx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 algn="ctr"/>
            <a:r>
              <a:rPr lang="en-US"/>
              <a:t>1</a:t>
            </a:r>
          </a:p>
        </p:txBody>
      </p:sp>
      <p:sp>
        <p:nvSpPr>
          <p:cNvPr id="42" name="Text Placeholder 3">
            <a:extLst>
              <a:ext uri="{FF2B5EF4-FFF2-40B4-BE49-F238E27FC236}">
                <a16:creationId xmlns:a16="http://schemas.microsoft.com/office/drawing/2014/main" id="{23E65701-C932-CFBD-6DF7-A5F612802501}"/>
              </a:ext>
            </a:extLst>
          </p:cNvPr>
          <p:cNvSpPr>
            <a:spLocks noGrp="1"/>
          </p:cNvSpPr>
          <p:nvPr>
            <p:ph type="body" sz="half" idx="54" hasCustomPrompt="1"/>
          </p:nvPr>
        </p:nvSpPr>
        <p:spPr>
          <a:xfrm>
            <a:off x="8568391" y="3531610"/>
            <a:ext cx="4523824" cy="36061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spcBef>
                <a:spcPts val="0"/>
              </a:spcBef>
              <a:buNone/>
              <a:defRPr lang="en-US" sz="1600" b="0" spc="-32" dirty="0" smtClean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>
              <a:lnSpc>
                <a:spcPct val="120000"/>
              </a:lnSpc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.</a:t>
            </a:r>
          </a:p>
        </p:txBody>
      </p:sp>
      <p:sp>
        <p:nvSpPr>
          <p:cNvPr id="43" name="Text Placeholder 3">
            <a:extLst>
              <a:ext uri="{FF2B5EF4-FFF2-40B4-BE49-F238E27FC236}">
                <a16:creationId xmlns:a16="http://schemas.microsoft.com/office/drawing/2014/main" id="{BD581AC4-38A7-4D40-0512-72D723F5EF52}"/>
              </a:ext>
            </a:extLst>
          </p:cNvPr>
          <p:cNvSpPr>
            <a:spLocks noGrp="1"/>
          </p:cNvSpPr>
          <p:nvPr>
            <p:ph type="body" sz="half" idx="55" hasCustomPrompt="1"/>
          </p:nvPr>
        </p:nvSpPr>
        <p:spPr>
          <a:xfrm>
            <a:off x="16430384" y="3531610"/>
            <a:ext cx="4523824" cy="36061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spcBef>
                <a:spcPts val="0"/>
              </a:spcBef>
              <a:buNone/>
              <a:defRPr lang="en-US" sz="1600" b="0" spc="-32" dirty="0" smtClean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>
              <a:lnSpc>
                <a:spcPct val="120000"/>
              </a:lnSpc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.</a:t>
            </a:r>
          </a:p>
        </p:txBody>
      </p:sp>
      <p:sp>
        <p:nvSpPr>
          <p:cNvPr id="44" name="Text Placeholder 3">
            <a:extLst>
              <a:ext uri="{FF2B5EF4-FFF2-40B4-BE49-F238E27FC236}">
                <a16:creationId xmlns:a16="http://schemas.microsoft.com/office/drawing/2014/main" id="{7CAAEAFA-BEA7-B471-C542-B0CD47D3DE62}"/>
              </a:ext>
            </a:extLst>
          </p:cNvPr>
          <p:cNvSpPr>
            <a:spLocks noGrp="1"/>
          </p:cNvSpPr>
          <p:nvPr>
            <p:ph type="body" sz="half" idx="56" hasCustomPrompt="1"/>
          </p:nvPr>
        </p:nvSpPr>
        <p:spPr>
          <a:xfrm>
            <a:off x="15496504" y="3565612"/>
            <a:ext cx="292608" cy="292608"/>
          </a:xfrm>
          <a:prstGeom prst="ellipse">
            <a:avLst/>
          </a:prstGeom>
          <a:solidFill>
            <a:srgbClr val="FFFFFF"/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0" dirty="0" smtClean="0">
                <a:solidFill>
                  <a:schemeClr val="tx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 algn="ctr"/>
            <a:r>
              <a:rPr lang="en-US"/>
              <a:t>2</a:t>
            </a:r>
          </a:p>
        </p:txBody>
      </p:sp>
      <p:sp>
        <p:nvSpPr>
          <p:cNvPr id="45" name="Text Placeholder 3">
            <a:extLst>
              <a:ext uri="{FF2B5EF4-FFF2-40B4-BE49-F238E27FC236}">
                <a16:creationId xmlns:a16="http://schemas.microsoft.com/office/drawing/2014/main" id="{CBEFBCAE-741F-FA4E-2373-3D45531EE5BA}"/>
              </a:ext>
            </a:extLst>
          </p:cNvPr>
          <p:cNvSpPr>
            <a:spLocks noGrp="1"/>
          </p:cNvSpPr>
          <p:nvPr>
            <p:ph type="body" sz="half" idx="57" hasCustomPrompt="1"/>
          </p:nvPr>
        </p:nvSpPr>
        <p:spPr>
          <a:xfrm>
            <a:off x="23358497" y="3565612"/>
            <a:ext cx="292608" cy="292608"/>
          </a:xfrm>
          <a:prstGeom prst="ellipse">
            <a:avLst/>
          </a:prstGeom>
          <a:solidFill>
            <a:srgbClr val="FFFFFF"/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0" dirty="0" smtClean="0">
                <a:solidFill>
                  <a:schemeClr val="tx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 algn="ctr"/>
            <a:r>
              <a:rPr lang="en-US"/>
              <a:t>3</a:t>
            </a:r>
          </a:p>
        </p:txBody>
      </p:sp>
      <p:sp>
        <p:nvSpPr>
          <p:cNvPr id="46" name="Text Placeholder 3">
            <a:extLst>
              <a:ext uri="{FF2B5EF4-FFF2-40B4-BE49-F238E27FC236}">
                <a16:creationId xmlns:a16="http://schemas.microsoft.com/office/drawing/2014/main" id="{8BFE3ED5-040A-9F49-C82A-6125C2851679}"/>
              </a:ext>
            </a:extLst>
          </p:cNvPr>
          <p:cNvSpPr>
            <a:spLocks noGrp="1"/>
          </p:cNvSpPr>
          <p:nvPr>
            <p:ph type="body" sz="half" idx="58" hasCustomPrompt="1"/>
          </p:nvPr>
        </p:nvSpPr>
        <p:spPr>
          <a:xfrm>
            <a:off x="706397" y="8535220"/>
            <a:ext cx="4523824" cy="36061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spcBef>
                <a:spcPts val="0"/>
              </a:spcBef>
              <a:buNone/>
              <a:defRPr lang="en-US" sz="1600" b="0" spc="-32" dirty="0" smtClean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>
              <a:lnSpc>
                <a:spcPct val="120000"/>
              </a:lnSpc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.</a:t>
            </a:r>
          </a:p>
        </p:txBody>
      </p:sp>
      <p:sp>
        <p:nvSpPr>
          <p:cNvPr id="47" name="Text Placeholder 3">
            <a:extLst>
              <a:ext uri="{FF2B5EF4-FFF2-40B4-BE49-F238E27FC236}">
                <a16:creationId xmlns:a16="http://schemas.microsoft.com/office/drawing/2014/main" id="{290827C3-A2C4-B9F6-9C80-2693C3360F22}"/>
              </a:ext>
            </a:extLst>
          </p:cNvPr>
          <p:cNvSpPr>
            <a:spLocks noGrp="1"/>
          </p:cNvSpPr>
          <p:nvPr>
            <p:ph type="body" sz="half" idx="59" hasCustomPrompt="1"/>
          </p:nvPr>
        </p:nvSpPr>
        <p:spPr>
          <a:xfrm>
            <a:off x="7634511" y="8569222"/>
            <a:ext cx="292608" cy="292608"/>
          </a:xfrm>
          <a:prstGeom prst="ellipse">
            <a:avLst/>
          </a:prstGeom>
          <a:solidFill>
            <a:srgbClr val="FFFFFF"/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0" dirty="0" smtClean="0">
                <a:solidFill>
                  <a:schemeClr val="tx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 algn="ctr"/>
            <a:r>
              <a:rPr lang="en-US"/>
              <a:t>4</a:t>
            </a:r>
          </a:p>
        </p:txBody>
      </p:sp>
      <p:sp>
        <p:nvSpPr>
          <p:cNvPr id="48" name="Text Placeholder 3">
            <a:extLst>
              <a:ext uri="{FF2B5EF4-FFF2-40B4-BE49-F238E27FC236}">
                <a16:creationId xmlns:a16="http://schemas.microsoft.com/office/drawing/2014/main" id="{187D63A6-9FB6-89CD-16DB-0E14E9A29690}"/>
              </a:ext>
            </a:extLst>
          </p:cNvPr>
          <p:cNvSpPr>
            <a:spLocks noGrp="1"/>
          </p:cNvSpPr>
          <p:nvPr>
            <p:ph type="body" sz="half" idx="60" hasCustomPrompt="1"/>
          </p:nvPr>
        </p:nvSpPr>
        <p:spPr>
          <a:xfrm>
            <a:off x="8568391" y="8535220"/>
            <a:ext cx="4523824" cy="36061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spcBef>
                <a:spcPts val="0"/>
              </a:spcBef>
              <a:buNone/>
              <a:defRPr lang="en-US" sz="1600" b="0" spc="-32" dirty="0" smtClean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>
              <a:lnSpc>
                <a:spcPct val="120000"/>
              </a:lnSpc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.</a:t>
            </a:r>
          </a:p>
        </p:txBody>
      </p:sp>
      <p:sp>
        <p:nvSpPr>
          <p:cNvPr id="49" name="Text Placeholder 3">
            <a:extLst>
              <a:ext uri="{FF2B5EF4-FFF2-40B4-BE49-F238E27FC236}">
                <a16:creationId xmlns:a16="http://schemas.microsoft.com/office/drawing/2014/main" id="{007A337E-41B0-7CBA-42AE-AF3682D36809}"/>
              </a:ext>
            </a:extLst>
          </p:cNvPr>
          <p:cNvSpPr>
            <a:spLocks noGrp="1"/>
          </p:cNvSpPr>
          <p:nvPr>
            <p:ph type="body" sz="half" idx="61" hasCustomPrompt="1"/>
          </p:nvPr>
        </p:nvSpPr>
        <p:spPr>
          <a:xfrm>
            <a:off x="16430384" y="8535220"/>
            <a:ext cx="4523824" cy="36061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spcBef>
                <a:spcPts val="0"/>
              </a:spcBef>
              <a:buNone/>
              <a:defRPr lang="en-US" sz="1600" b="0" spc="-32" dirty="0" smtClean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>
              <a:lnSpc>
                <a:spcPct val="120000"/>
              </a:lnSpc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.</a:t>
            </a:r>
          </a:p>
        </p:txBody>
      </p: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3DE2CC4B-306C-72B1-F214-4A4DE0175DCC}"/>
              </a:ext>
            </a:extLst>
          </p:cNvPr>
          <p:cNvSpPr>
            <a:spLocks noGrp="1"/>
          </p:cNvSpPr>
          <p:nvPr>
            <p:ph type="body" sz="half" idx="62" hasCustomPrompt="1"/>
          </p:nvPr>
        </p:nvSpPr>
        <p:spPr>
          <a:xfrm>
            <a:off x="15496504" y="8569222"/>
            <a:ext cx="292608" cy="292608"/>
          </a:xfrm>
          <a:prstGeom prst="ellipse">
            <a:avLst/>
          </a:prstGeom>
          <a:solidFill>
            <a:srgbClr val="FFFFFF"/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0" dirty="0" smtClean="0">
                <a:solidFill>
                  <a:schemeClr val="tx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 algn="ctr"/>
            <a:r>
              <a:rPr lang="en-US"/>
              <a:t>5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EB9D07BA-AA82-653D-7833-0479CDAFDA69}"/>
              </a:ext>
            </a:extLst>
          </p:cNvPr>
          <p:cNvSpPr>
            <a:spLocks noGrp="1"/>
          </p:cNvSpPr>
          <p:nvPr>
            <p:ph type="body" sz="half" idx="63" hasCustomPrompt="1"/>
          </p:nvPr>
        </p:nvSpPr>
        <p:spPr>
          <a:xfrm>
            <a:off x="23358497" y="8569222"/>
            <a:ext cx="292608" cy="292608"/>
          </a:xfrm>
          <a:prstGeom prst="ellipse">
            <a:avLst/>
          </a:prstGeom>
          <a:solidFill>
            <a:srgbClr val="FFFFFF"/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0" dirty="0" smtClean="0">
                <a:solidFill>
                  <a:schemeClr val="tx1"/>
                </a:solidFill>
                <a:ea typeface="Helvetica Neue Medium"/>
                <a:cs typeface="Helvetica Neue Medium"/>
              </a:defRPr>
            </a:lvl1pPr>
          </a:lstStyle>
          <a:p>
            <a:pPr marL="228600" lvl="0" indent="-228600" algn="ctr"/>
            <a:r>
              <a:rPr 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221994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95F0C7-4E25-B218-44F2-A214D34A92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423251"/>
            <a:ext cx="15627095" cy="701730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US" sz="10000" b="0" spc="-180" dirty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fr-FR"/>
              <a:t>01 Section</a:t>
            </a:r>
            <a:br>
              <a:rPr lang="fr-FR"/>
            </a:br>
            <a:r>
              <a:rPr lang="fr-FR"/>
              <a:t>02 Section</a:t>
            </a:r>
            <a:br>
              <a:rPr lang="fr-FR"/>
            </a:br>
            <a:r>
              <a:rPr lang="fr-FR"/>
              <a:t>03 Section</a:t>
            </a:r>
            <a:br>
              <a:rPr lang="fr-FR"/>
            </a:br>
            <a:r>
              <a:rPr lang="fr-FR"/>
              <a:t>04 Section</a:t>
            </a:r>
            <a:br>
              <a:rPr lang="fr-FR"/>
            </a:br>
            <a:r>
              <a:rPr lang="fr-FR"/>
              <a:t>05 Section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4FF1566-7C6B-10B6-9807-033A9AF496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90731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5 imgs (4+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C4FBE5DD-FC8F-8C99-6F3A-CD12B29BB097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21040FA-66FC-82F6-DAB1-DA5078C3FB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rgbClr val="234BFF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B9AEAA0D-AB33-B083-41BD-CB2FB0356E51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CD921DBD-F93A-FDB7-D71E-9D9F409EFE5E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3408979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4DC1A0E6-ED39-4EEF-F234-216D054E83AD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12330475" y="3408978"/>
            <a:ext cx="11516520" cy="9806385"/>
          </a:xfrm>
          <a:prstGeom prst="roundRect">
            <a:avLst>
              <a:gd name="adj" fmla="val 1757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6C27CD65-E762-D20F-3531-B872F07BB1DF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6447603" y="3408979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28572DFC-37FD-A383-C4FB-5C8328985027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536971" y="8441886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7C1C71FB-8FE0-A9A1-97BF-DF28A1E9BA45}"/>
              </a:ext>
            </a:extLst>
          </p:cNvPr>
          <p:cNvSpPr>
            <a:spLocks noGrp="1"/>
          </p:cNvSpPr>
          <p:nvPr>
            <p:ph type="pic" sz="quarter" idx="55" hasCustomPrompt="1"/>
          </p:nvPr>
        </p:nvSpPr>
        <p:spPr>
          <a:xfrm>
            <a:off x="6447603" y="8441886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2739857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5 imgs (4+1)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8418C325-8E89-FD5F-D786-158982A1440C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bg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C4D7FB9-B4E9-D574-2784-20C244C5CC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9532B9D0-05FE-E3E5-20E8-8B0BBAB6B56A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D50B57F1-B8A0-3D6C-EBE4-2CAABC0655EB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3408979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A2F223A7-F03D-E694-3DF7-B484ED7023C8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12330475" y="3408978"/>
            <a:ext cx="11516520" cy="9806385"/>
          </a:xfrm>
          <a:prstGeom prst="roundRect">
            <a:avLst>
              <a:gd name="adj" fmla="val 1757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F55E66CF-7249-C8D8-9395-9388A10A1545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6447603" y="3408979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97B11B53-B749-A2F6-FD78-4A3D3A8E51FE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536971" y="8441886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5BBAEDDB-2065-BC3A-27A8-BF93DDA3491C}"/>
              </a:ext>
            </a:extLst>
          </p:cNvPr>
          <p:cNvSpPr>
            <a:spLocks noGrp="1"/>
          </p:cNvSpPr>
          <p:nvPr>
            <p:ph type="pic" sz="quarter" idx="55" hasCustomPrompt="1"/>
          </p:nvPr>
        </p:nvSpPr>
        <p:spPr>
          <a:xfrm>
            <a:off x="6447603" y="8441886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892035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5 imgs (4+1)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CBC60CCC-F9BC-9B25-2081-CF7BFD08E20C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62327AD-57FE-7085-0AC1-7371BF3909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A745240B-5EA0-DF5B-B470-55689D329D89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7747DBEA-5A9B-545B-5E7B-275CD33BE19F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3408979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4A29CF59-41FF-C67E-CFD2-FBCCC9143F00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12330475" y="3408978"/>
            <a:ext cx="11516520" cy="9806385"/>
          </a:xfrm>
          <a:prstGeom prst="roundRect">
            <a:avLst>
              <a:gd name="adj" fmla="val 1757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B7A46263-D0DC-EFAA-59E0-A99A5731FE27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6447603" y="3408979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C41F29FA-AB3B-5871-70F4-FA5CB9118805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536971" y="8441886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21FE7092-C00E-2BBE-C245-3C2BA6D98753}"/>
              </a:ext>
            </a:extLst>
          </p:cNvPr>
          <p:cNvSpPr>
            <a:spLocks noGrp="1"/>
          </p:cNvSpPr>
          <p:nvPr>
            <p:ph type="pic" sz="quarter" idx="55" hasCustomPrompt="1"/>
          </p:nvPr>
        </p:nvSpPr>
        <p:spPr>
          <a:xfrm>
            <a:off x="6447603" y="8441886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67127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8 im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9843DD0B-F47A-19A9-BA51-12FC0C273600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AF1FC26-8204-2558-806D-8343135013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rgbClr val="234BFF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99A0DF3B-2860-250A-AC86-4E623EF1E895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AC93BE5F-E1AD-EFC1-DF32-DF98242A9CF7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3408979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9C75F335-76DF-D416-9CE3-6A161D3ACC2C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536971" y="8441886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4D78F64A-80D3-43D5-7F27-A4676F9482A2}"/>
              </a:ext>
            </a:extLst>
          </p:cNvPr>
          <p:cNvSpPr>
            <a:spLocks noGrp="1"/>
          </p:cNvSpPr>
          <p:nvPr>
            <p:ph type="pic" sz="quarter" idx="58" hasCustomPrompt="1"/>
          </p:nvPr>
        </p:nvSpPr>
        <p:spPr>
          <a:xfrm>
            <a:off x="6447603" y="3408979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2955C1DB-60A7-15EB-8C71-DD11838D2731}"/>
              </a:ext>
            </a:extLst>
          </p:cNvPr>
          <p:cNvSpPr>
            <a:spLocks noGrp="1"/>
          </p:cNvSpPr>
          <p:nvPr>
            <p:ph type="pic" sz="quarter" idx="59" hasCustomPrompt="1"/>
          </p:nvPr>
        </p:nvSpPr>
        <p:spPr>
          <a:xfrm>
            <a:off x="6447603" y="8441886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E986D673-F25F-24C1-2C52-4D4BFAD3F521}"/>
              </a:ext>
            </a:extLst>
          </p:cNvPr>
          <p:cNvSpPr>
            <a:spLocks noGrp="1"/>
          </p:cNvSpPr>
          <p:nvPr>
            <p:ph type="pic" sz="quarter" idx="60" hasCustomPrompt="1"/>
          </p:nvPr>
        </p:nvSpPr>
        <p:spPr>
          <a:xfrm>
            <a:off x="12330475" y="3408979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513FEB5-D98D-4A11-AAB6-C1C2BC8BF227}"/>
              </a:ext>
            </a:extLst>
          </p:cNvPr>
          <p:cNvSpPr>
            <a:spLocks noGrp="1"/>
          </p:cNvSpPr>
          <p:nvPr>
            <p:ph type="pic" sz="quarter" idx="61" hasCustomPrompt="1"/>
          </p:nvPr>
        </p:nvSpPr>
        <p:spPr>
          <a:xfrm>
            <a:off x="12330475" y="8441886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016C08DA-B3A9-504E-B47A-98804EEEE5CB}"/>
              </a:ext>
            </a:extLst>
          </p:cNvPr>
          <p:cNvSpPr>
            <a:spLocks noGrp="1"/>
          </p:cNvSpPr>
          <p:nvPr>
            <p:ph type="pic" sz="quarter" idx="62" hasCustomPrompt="1"/>
          </p:nvPr>
        </p:nvSpPr>
        <p:spPr>
          <a:xfrm>
            <a:off x="18241107" y="3408979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5AD36A89-6E51-178B-F462-C847CD1F9354}"/>
              </a:ext>
            </a:extLst>
          </p:cNvPr>
          <p:cNvSpPr>
            <a:spLocks noGrp="1"/>
          </p:cNvSpPr>
          <p:nvPr>
            <p:ph type="pic" sz="quarter" idx="63" hasCustomPrompt="1"/>
          </p:nvPr>
        </p:nvSpPr>
        <p:spPr>
          <a:xfrm>
            <a:off x="18241107" y="8441886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1729047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8 imgs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BFC98E19-68C6-A317-6C44-1E5A947D799C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bg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8C216EB-829B-9274-B526-5B775F956D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73452629-E5D0-2AD8-2EC7-AB6F1FEAA57A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02A95469-DF02-75C4-5614-7013A8DF9227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3408979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D055F9DE-7763-6551-F87D-1B20322B3E58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536971" y="8441886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467EC02D-1680-07DA-CFA4-FB91716AD453}"/>
              </a:ext>
            </a:extLst>
          </p:cNvPr>
          <p:cNvSpPr>
            <a:spLocks noGrp="1"/>
          </p:cNvSpPr>
          <p:nvPr>
            <p:ph type="pic" sz="quarter" idx="58" hasCustomPrompt="1"/>
          </p:nvPr>
        </p:nvSpPr>
        <p:spPr>
          <a:xfrm>
            <a:off x="6447603" y="3408979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B3D70663-752B-F77A-ECA0-FD8DB1C52924}"/>
              </a:ext>
            </a:extLst>
          </p:cNvPr>
          <p:cNvSpPr>
            <a:spLocks noGrp="1"/>
          </p:cNvSpPr>
          <p:nvPr>
            <p:ph type="pic" sz="quarter" idx="59" hasCustomPrompt="1"/>
          </p:nvPr>
        </p:nvSpPr>
        <p:spPr>
          <a:xfrm>
            <a:off x="6447603" y="8441886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25751285-281E-3B4F-C288-F39EBFD62FFE}"/>
              </a:ext>
            </a:extLst>
          </p:cNvPr>
          <p:cNvSpPr>
            <a:spLocks noGrp="1"/>
          </p:cNvSpPr>
          <p:nvPr>
            <p:ph type="pic" sz="quarter" idx="60" hasCustomPrompt="1"/>
          </p:nvPr>
        </p:nvSpPr>
        <p:spPr>
          <a:xfrm>
            <a:off x="12330475" y="3408979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B9958EE-C6DC-5ADE-60A1-02477022F63C}"/>
              </a:ext>
            </a:extLst>
          </p:cNvPr>
          <p:cNvSpPr>
            <a:spLocks noGrp="1"/>
          </p:cNvSpPr>
          <p:nvPr>
            <p:ph type="pic" sz="quarter" idx="61" hasCustomPrompt="1"/>
          </p:nvPr>
        </p:nvSpPr>
        <p:spPr>
          <a:xfrm>
            <a:off x="12330475" y="8441886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66591F0F-55D4-DA28-CCD0-38DE79C24742}"/>
              </a:ext>
            </a:extLst>
          </p:cNvPr>
          <p:cNvSpPr>
            <a:spLocks noGrp="1"/>
          </p:cNvSpPr>
          <p:nvPr>
            <p:ph type="pic" sz="quarter" idx="62" hasCustomPrompt="1"/>
          </p:nvPr>
        </p:nvSpPr>
        <p:spPr>
          <a:xfrm>
            <a:off x="18241107" y="3408979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40E7711D-D28B-856D-500E-4D46EDDA87A9}"/>
              </a:ext>
            </a:extLst>
          </p:cNvPr>
          <p:cNvSpPr>
            <a:spLocks noGrp="1"/>
          </p:cNvSpPr>
          <p:nvPr>
            <p:ph type="pic" sz="quarter" idx="63" hasCustomPrompt="1"/>
          </p:nvPr>
        </p:nvSpPr>
        <p:spPr>
          <a:xfrm>
            <a:off x="18241107" y="8441886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1243319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body + 8 imgs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0DD16934-DED9-7B7E-64A0-E9442AF61066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C1E4735-902A-8524-FA8C-761292A250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A316ABE-CE44-0CAB-6558-13EDF9F5437E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9712403" y="500555"/>
            <a:ext cx="14130000" cy="2349874"/>
          </a:xfrm>
          <a:prstGeom prst="rect">
            <a:avLst/>
          </a:prstGeom>
          <a:noFill/>
        </p:spPr>
        <p:txBody>
          <a:bodyPr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exercitation </a:t>
            </a:r>
            <a:r>
              <a:rPr lang="en-US" err="1"/>
              <a:t>ullamco</a:t>
            </a:r>
            <a:r>
              <a:rPr lang="en-US"/>
              <a:t> </a:t>
            </a:r>
            <a:r>
              <a:rPr lang="en-US" err="1"/>
              <a:t>laboris</a:t>
            </a:r>
            <a:r>
              <a:rPr lang="en-US"/>
              <a:t> nisi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D59C2EDD-271D-0316-3A68-17AE64EAFFB8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3408979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F54D1B7D-3CBB-61AA-90A0-9E935D68A454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536971" y="8441886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5104E0C1-833D-F58F-888F-3EFAE583D435}"/>
              </a:ext>
            </a:extLst>
          </p:cNvPr>
          <p:cNvSpPr>
            <a:spLocks noGrp="1"/>
          </p:cNvSpPr>
          <p:nvPr>
            <p:ph type="pic" sz="quarter" idx="58" hasCustomPrompt="1"/>
          </p:nvPr>
        </p:nvSpPr>
        <p:spPr>
          <a:xfrm>
            <a:off x="6447603" y="3408979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EC8FC248-B52B-C5A8-7444-17917B3110AA}"/>
              </a:ext>
            </a:extLst>
          </p:cNvPr>
          <p:cNvSpPr>
            <a:spLocks noGrp="1"/>
          </p:cNvSpPr>
          <p:nvPr>
            <p:ph type="pic" sz="quarter" idx="59" hasCustomPrompt="1"/>
          </p:nvPr>
        </p:nvSpPr>
        <p:spPr>
          <a:xfrm>
            <a:off x="6447603" y="8441886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4ECB01D9-B893-34FD-8260-5119F04908D4}"/>
              </a:ext>
            </a:extLst>
          </p:cNvPr>
          <p:cNvSpPr>
            <a:spLocks noGrp="1"/>
          </p:cNvSpPr>
          <p:nvPr>
            <p:ph type="pic" sz="quarter" idx="60" hasCustomPrompt="1"/>
          </p:nvPr>
        </p:nvSpPr>
        <p:spPr>
          <a:xfrm>
            <a:off x="12330475" y="3408979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8B537A87-697B-DDDB-C8D7-075EBA271E33}"/>
              </a:ext>
            </a:extLst>
          </p:cNvPr>
          <p:cNvSpPr>
            <a:spLocks noGrp="1"/>
          </p:cNvSpPr>
          <p:nvPr>
            <p:ph type="pic" sz="quarter" idx="61" hasCustomPrompt="1"/>
          </p:nvPr>
        </p:nvSpPr>
        <p:spPr>
          <a:xfrm>
            <a:off x="12330475" y="8441886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0E882996-E79A-72BC-D7AA-B5018650F0E3}"/>
              </a:ext>
            </a:extLst>
          </p:cNvPr>
          <p:cNvSpPr>
            <a:spLocks noGrp="1"/>
          </p:cNvSpPr>
          <p:nvPr>
            <p:ph type="pic" sz="quarter" idx="62" hasCustomPrompt="1"/>
          </p:nvPr>
        </p:nvSpPr>
        <p:spPr>
          <a:xfrm>
            <a:off x="18241107" y="3408979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FCB699D3-6F95-6129-F477-2BC000A9BEA2}"/>
              </a:ext>
            </a:extLst>
          </p:cNvPr>
          <p:cNvSpPr>
            <a:spLocks noGrp="1"/>
          </p:cNvSpPr>
          <p:nvPr>
            <p:ph type="pic" sz="quarter" idx="63" hasCustomPrompt="1"/>
          </p:nvPr>
        </p:nvSpPr>
        <p:spPr>
          <a:xfrm>
            <a:off x="18241107" y="8441886"/>
            <a:ext cx="5605923" cy="4773477"/>
          </a:xfrm>
          <a:prstGeom prst="roundRect">
            <a:avLst>
              <a:gd name="adj" fmla="val 3610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485986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imgs +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ACDCE4B7-7F24-580A-F3F4-3A82F50BBDA1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500555"/>
            <a:ext cx="7586169" cy="9806385"/>
          </a:xfrm>
          <a:prstGeom prst="roundRect">
            <a:avLst>
              <a:gd name="adj" fmla="val 266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34D01041-B261-4A74-F681-C264740F86A6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36873" y="10656670"/>
            <a:ext cx="7586264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78CA1392-E535-8410-743F-7029E07482C3}"/>
              </a:ext>
            </a:extLst>
          </p:cNvPr>
          <p:cNvSpPr>
            <a:spLocks noGrp="1"/>
          </p:cNvSpPr>
          <p:nvPr>
            <p:ph type="body" sz="half" idx="57" hasCustomPrompt="1"/>
          </p:nvPr>
        </p:nvSpPr>
        <p:spPr>
          <a:xfrm>
            <a:off x="8429264" y="10656670"/>
            <a:ext cx="7586264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78726F0-EF9A-77E3-B6BD-7DF7CCECDB9E}"/>
              </a:ext>
            </a:extLst>
          </p:cNvPr>
          <p:cNvSpPr>
            <a:spLocks noGrp="1"/>
          </p:cNvSpPr>
          <p:nvPr>
            <p:ph type="body" sz="half" idx="58" hasCustomPrompt="1"/>
          </p:nvPr>
        </p:nvSpPr>
        <p:spPr>
          <a:xfrm>
            <a:off x="16296914" y="10656670"/>
            <a:ext cx="7586264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D7F94168-7F98-9A82-2F08-3A19C15B0235}"/>
              </a:ext>
            </a:extLst>
          </p:cNvPr>
          <p:cNvSpPr>
            <a:spLocks noGrp="1"/>
          </p:cNvSpPr>
          <p:nvPr>
            <p:ph type="pic" sz="quarter" idx="59" hasCustomPrompt="1"/>
          </p:nvPr>
        </p:nvSpPr>
        <p:spPr>
          <a:xfrm>
            <a:off x="8416990" y="500555"/>
            <a:ext cx="7586169" cy="9806385"/>
          </a:xfrm>
          <a:prstGeom prst="roundRect">
            <a:avLst>
              <a:gd name="adj" fmla="val 266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394ACBC1-8A52-3A88-FFC9-943D7ACB06B0}"/>
              </a:ext>
            </a:extLst>
          </p:cNvPr>
          <p:cNvSpPr>
            <a:spLocks noGrp="1"/>
          </p:cNvSpPr>
          <p:nvPr>
            <p:ph type="pic" sz="quarter" idx="60" hasCustomPrompt="1"/>
          </p:nvPr>
        </p:nvSpPr>
        <p:spPr>
          <a:xfrm>
            <a:off x="16297009" y="500555"/>
            <a:ext cx="7586169" cy="9806385"/>
          </a:xfrm>
          <a:prstGeom prst="roundRect">
            <a:avLst>
              <a:gd name="adj" fmla="val 266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49A140E-8B93-3613-D08D-6BBB8DBBE05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482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imgs + body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2E823870-6BA1-B2F0-0B91-E8C31B6EBF47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36873" y="10656670"/>
            <a:ext cx="7586264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CA938E70-E19C-A941-BF4E-DE48B4B54062}"/>
              </a:ext>
            </a:extLst>
          </p:cNvPr>
          <p:cNvSpPr>
            <a:spLocks noGrp="1"/>
          </p:cNvSpPr>
          <p:nvPr>
            <p:ph type="body" sz="half" idx="57" hasCustomPrompt="1"/>
          </p:nvPr>
        </p:nvSpPr>
        <p:spPr>
          <a:xfrm>
            <a:off x="8429264" y="10656670"/>
            <a:ext cx="7586264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53818518-103B-2ABD-834C-E9ED101715F4}"/>
              </a:ext>
            </a:extLst>
          </p:cNvPr>
          <p:cNvSpPr>
            <a:spLocks noGrp="1"/>
          </p:cNvSpPr>
          <p:nvPr>
            <p:ph type="body" sz="half" idx="58" hasCustomPrompt="1"/>
          </p:nvPr>
        </p:nvSpPr>
        <p:spPr>
          <a:xfrm>
            <a:off x="16296914" y="10656670"/>
            <a:ext cx="7586264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00757588-0A0B-D8A6-6F1E-920F25E1A942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500555"/>
            <a:ext cx="7586169" cy="9806385"/>
          </a:xfrm>
          <a:prstGeom prst="roundRect">
            <a:avLst>
              <a:gd name="adj" fmla="val 266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50225E94-7882-65A8-84C8-DB43CD27B25C}"/>
              </a:ext>
            </a:extLst>
          </p:cNvPr>
          <p:cNvSpPr>
            <a:spLocks noGrp="1"/>
          </p:cNvSpPr>
          <p:nvPr>
            <p:ph type="pic" sz="quarter" idx="59" hasCustomPrompt="1"/>
          </p:nvPr>
        </p:nvSpPr>
        <p:spPr>
          <a:xfrm>
            <a:off x="8416990" y="500555"/>
            <a:ext cx="7586169" cy="9806385"/>
          </a:xfrm>
          <a:prstGeom prst="roundRect">
            <a:avLst>
              <a:gd name="adj" fmla="val 266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D7AB0BA1-4B5B-8949-8847-550746886563}"/>
              </a:ext>
            </a:extLst>
          </p:cNvPr>
          <p:cNvSpPr>
            <a:spLocks noGrp="1"/>
          </p:cNvSpPr>
          <p:nvPr>
            <p:ph type="pic" sz="quarter" idx="60" hasCustomPrompt="1"/>
          </p:nvPr>
        </p:nvSpPr>
        <p:spPr>
          <a:xfrm>
            <a:off x="16297009" y="500555"/>
            <a:ext cx="7586169" cy="9806385"/>
          </a:xfrm>
          <a:prstGeom prst="roundRect">
            <a:avLst>
              <a:gd name="adj" fmla="val 266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89ABCF1-B1C8-4240-7AED-F73F23C229B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85045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imgs + body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103DB85E-D1F0-2C77-8FB8-C41B847E7D3D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36873" y="10656670"/>
            <a:ext cx="7586264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6B234F71-F2B9-6656-5084-58BB275039A5}"/>
              </a:ext>
            </a:extLst>
          </p:cNvPr>
          <p:cNvSpPr>
            <a:spLocks noGrp="1"/>
          </p:cNvSpPr>
          <p:nvPr>
            <p:ph type="body" sz="half" idx="57" hasCustomPrompt="1"/>
          </p:nvPr>
        </p:nvSpPr>
        <p:spPr>
          <a:xfrm>
            <a:off x="8429264" y="10656670"/>
            <a:ext cx="7586264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4ADFA871-90DC-856B-D6A9-FCCBCBFD5728}"/>
              </a:ext>
            </a:extLst>
          </p:cNvPr>
          <p:cNvSpPr>
            <a:spLocks noGrp="1"/>
          </p:cNvSpPr>
          <p:nvPr>
            <p:ph type="body" sz="half" idx="58" hasCustomPrompt="1"/>
          </p:nvPr>
        </p:nvSpPr>
        <p:spPr>
          <a:xfrm>
            <a:off x="16296914" y="10656670"/>
            <a:ext cx="7586264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9428319F-4033-7D4E-A540-D8B23EA78B80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500555"/>
            <a:ext cx="7586169" cy="9806385"/>
          </a:xfrm>
          <a:prstGeom prst="roundRect">
            <a:avLst>
              <a:gd name="adj" fmla="val 266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E9C7D3FB-E22D-FAA3-77F8-986253F6A61B}"/>
              </a:ext>
            </a:extLst>
          </p:cNvPr>
          <p:cNvSpPr>
            <a:spLocks noGrp="1"/>
          </p:cNvSpPr>
          <p:nvPr>
            <p:ph type="pic" sz="quarter" idx="59" hasCustomPrompt="1"/>
          </p:nvPr>
        </p:nvSpPr>
        <p:spPr>
          <a:xfrm>
            <a:off x="8416990" y="500555"/>
            <a:ext cx="7586169" cy="9806385"/>
          </a:xfrm>
          <a:prstGeom prst="roundRect">
            <a:avLst>
              <a:gd name="adj" fmla="val 266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0FE2F70-2650-D4EB-1EDF-0687249E3C49}"/>
              </a:ext>
            </a:extLst>
          </p:cNvPr>
          <p:cNvSpPr>
            <a:spLocks noGrp="1"/>
          </p:cNvSpPr>
          <p:nvPr>
            <p:ph type="pic" sz="quarter" idx="60" hasCustomPrompt="1"/>
          </p:nvPr>
        </p:nvSpPr>
        <p:spPr>
          <a:xfrm>
            <a:off x="16297009" y="500555"/>
            <a:ext cx="7586169" cy="9806385"/>
          </a:xfrm>
          <a:prstGeom prst="roundRect">
            <a:avLst>
              <a:gd name="adj" fmla="val 266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489D156-4917-39F3-10C2-88629ECC5CA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81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imgs +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2A9AAABA-0785-313B-C3C0-05767B5CFE0F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36873" y="10656670"/>
            <a:ext cx="7586264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821DF1B0-1412-8C1B-9F6C-2FD1A56CA32E}"/>
              </a:ext>
            </a:extLst>
          </p:cNvPr>
          <p:cNvSpPr>
            <a:spLocks noGrp="1"/>
          </p:cNvSpPr>
          <p:nvPr>
            <p:ph type="body" sz="half" idx="57" hasCustomPrompt="1"/>
          </p:nvPr>
        </p:nvSpPr>
        <p:spPr>
          <a:xfrm>
            <a:off x="8429264" y="10656670"/>
            <a:ext cx="7586264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4F94AF28-E823-12B3-2297-F07B83CA00D5}"/>
              </a:ext>
            </a:extLst>
          </p:cNvPr>
          <p:cNvSpPr>
            <a:spLocks noGrp="1"/>
          </p:cNvSpPr>
          <p:nvPr>
            <p:ph type="body" sz="half" idx="58" hasCustomPrompt="1"/>
          </p:nvPr>
        </p:nvSpPr>
        <p:spPr>
          <a:xfrm>
            <a:off x="16296914" y="10656670"/>
            <a:ext cx="7586264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D748A86A-DD9A-689C-761F-BF53FDB4FB0C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500555"/>
            <a:ext cx="7586169" cy="9806385"/>
          </a:xfrm>
          <a:prstGeom prst="roundRect">
            <a:avLst>
              <a:gd name="adj" fmla="val 266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EFBC55DE-F81E-B4AA-8C7F-8FFAC85F971E}"/>
              </a:ext>
            </a:extLst>
          </p:cNvPr>
          <p:cNvSpPr>
            <a:spLocks noGrp="1"/>
          </p:cNvSpPr>
          <p:nvPr>
            <p:ph type="pic" sz="quarter" idx="59" hasCustomPrompt="1"/>
          </p:nvPr>
        </p:nvSpPr>
        <p:spPr>
          <a:xfrm>
            <a:off x="8416990" y="500555"/>
            <a:ext cx="7586169" cy="9806385"/>
          </a:xfrm>
          <a:prstGeom prst="roundRect">
            <a:avLst>
              <a:gd name="adj" fmla="val 266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12DA914-57B4-ACEC-4023-57FB709AA5F7}"/>
              </a:ext>
            </a:extLst>
          </p:cNvPr>
          <p:cNvSpPr>
            <a:spLocks noGrp="1"/>
          </p:cNvSpPr>
          <p:nvPr>
            <p:ph type="pic" sz="quarter" idx="60" hasCustomPrompt="1"/>
          </p:nvPr>
        </p:nvSpPr>
        <p:spPr>
          <a:xfrm>
            <a:off x="16297009" y="500555"/>
            <a:ext cx="7586169" cy="9806385"/>
          </a:xfrm>
          <a:prstGeom prst="roundRect">
            <a:avLst>
              <a:gd name="adj" fmla="val 266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4D999F3-66AE-C023-9A8A-A74EA71FF2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141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CE06E0-588B-3252-511E-5424B555A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423251"/>
            <a:ext cx="15627095" cy="701730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US" sz="10000" b="0" spc="-180" dirty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fr-FR"/>
              <a:t>01 Section</a:t>
            </a:r>
            <a:br>
              <a:rPr lang="fr-FR"/>
            </a:br>
            <a:r>
              <a:rPr lang="fr-FR"/>
              <a:t>02 Section</a:t>
            </a:r>
            <a:br>
              <a:rPr lang="fr-FR"/>
            </a:br>
            <a:r>
              <a:rPr lang="fr-FR"/>
              <a:t>03 Section</a:t>
            </a:r>
            <a:br>
              <a:rPr lang="fr-FR"/>
            </a:br>
            <a:r>
              <a:rPr lang="fr-FR"/>
              <a:t>04 Section</a:t>
            </a:r>
            <a:br>
              <a:rPr lang="fr-FR"/>
            </a:br>
            <a:r>
              <a:rPr lang="fr-FR"/>
              <a:t>05 Section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E14B0AF-5EDC-9DF0-5032-594D342C5C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61719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imgs + titles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51CA581A-16A1-D2A3-D9CA-0DF88952A3EB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36873" y="10656670"/>
            <a:ext cx="7586264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B9E4F6B3-3969-05D3-5834-C7136D4FDBE5}"/>
              </a:ext>
            </a:extLst>
          </p:cNvPr>
          <p:cNvSpPr>
            <a:spLocks noGrp="1"/>
          </p:cNvSpPr>
          <p:nvPr>
            <p:ph type="body" sz="half" idx="57" hasCustomPrompt="1"/>
          </p:nvPr>
        </p:nvSpPr>
        <p:spPr>
          <a:xfrm>
            <a:off x="8429264" y="10656670"/>
            <a:ext cx="7586264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63899CF6-C000-08ED-C0A6-34CFE20C0DC6}"/>
              </a:ext>
            </a:extLst>
          </p:cNvPr>
          <p:cNvSpPr>
            <a:spLocks noGrp="1"/>
          </p:cNvSpPr>
          <p:nvPr>
            <p:ph type="body" sz="half" idx="58" hasCustomPrompt="1"/>
          </p:nvPr>
        </p:nvSpPr>
        <p:spPr>
          <a:xfrm>
            <a:off x="16296914" y="10656670"/>
            <a:ext cx="7586264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2ACB15C7-3703-A615-2386-0D08AAFA0DDE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500555"/>
            <a:ext cx="7586169" cy="9806385"/>
          </a:xfrm>
          <a:prstGeom prst="roundRect">
            <a:avLst>
              <a:gd name="adj" fmla="val 266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B9C99256-42C6-CCF0-80D5-E863B0297FDE}"/>
              </a:ext>
            </a:extLst>
          </p:cNvPr>
          <p:cNvSpPr>
            <a:spLocks noGrp="1"/>
          </p:cNvSpPr>
          <p:nvPr>
            <p:ph type="pic" sz="quarter" idx="59" hasCustomPrompt="1"/>
          </p:nvPr>
        </p:nvSpPr>
        <p:spPr>
          <a:xfrm>
            <a:off x="8416990" y="500555"/>
            <a:ext cx="7586169" cy="9806385"/>
          </a:xfrm>
          <a:prstGeom prst="roundRect">
            <a:avLst>
              <a:gd name="adj" fmla="val 266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F594956-2E55-E93A-6FAD-BAA7EE160DFD}"/>
              </a:ext>
            </a:extLst>
          </p:cNvPr>
          <p:cNvSpPr>
            <a:spLocks noGrp="1"/>
          </p:cNvSpPr>
          <p:nvPr>
            <p:ph type="pic" sz="quarter" idx="60" hasCustomPrompt="1"/>
          </p:nvPr>
        </p:nvSpPr>
        <p:spPr>
          <a:xfrm>
            <a:off x="16297009" y="500555"/>
            <a:ext cx="7586169" cy="9806385"/>
          </a:xfrm>
          <a:prstGeom prst="roundRect">
            <a:avLst>
              <a:gd name="adj" fmla="val 266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70F103F-41AA-9002-EA88-16A94AA28A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60110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imgs + titles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A1BD119A-0F1E-6D75-9161-20B1022670AD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36873" y="10656670"/>
            <a:ext cx="7586264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3782806-D25A-7B9D-89B3-6B388E47795D}"/>
              </a:ext>
            </a:extLst>
          </p:cNvPr>
          <p:cNvSpPr>
            <a:spLocks noGrp="1"/>
          </p:cNvSpPr>
          <p:nvPr>
            <p:ph type="body" sz="half" idx="57" hasCustomPrompt="1"/>
          </p:nvPr>
        </p:nvSpPr>
        <p:spPr>
          <a:xfrm>
            <a:off x="8429264" y="10656670"/>
            <a:ext cx="7586264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0A19281-8034-B3CA-7740-088292432C3A}"/>
              </a:ext>
            </a:extLst>
          </p:cNvPr>
          <p:cNvSpPr>
            <a:spLocks noGrp="1"/>
          </p:cNvSpPr>
          <p:nvPr>
            <p:ph type="body" sz="half" idx="58" hasCustomPrompt="1"/>
          </p:nvPr>
        </p:nvSpPr>
        <p:spPr>
          <a:xfrm>
            <a:off x="16296914" y="10656670"/>
            <a:ext cx="7586264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255527AA-3416-15BB-016C-25CBD39CBC64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500555"/>
            <a:ext cx="7586169" cy="9806385"/>
          </a:xfrm>
          <a:prstGeom prst="roundRect">
            <a:avLst>
              <a:gd name="adj" fmla="val 266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45264AC4-5FC1-446E-7963-87284C4891CF}"/>
              </a:ext>
            </a:extLst>
          </p:cNvPr>
          <p:cNvSpPr>
            <a:spLocks noGrp="1"/>
          </p:cNvSpPr>
          <p:nvPr>
            <p:ph type="pic" sz="quarter" idx="59" hasCustomPrompt="1"/>
          </p:nvPr>
        </p:nvSpPr>
        <p:spPr>
          <a:xfrm>
            <a:off x="8416990" y="500555"/>
            <a:ext cx="7586169" cy="9806385"/>
          </a:xfrm>
          <a:prstGeom prst="roundRect">
            <a:avLst>
              <a:gd name="adj" fmla="val 266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1BDE810-FB3A-222B-CE78-C6B01F8DC478}"/>
              </a:ext>
            </a:extLst>
          </p:cNvPr>
          <p:cNvSpPr>
            <a:spLocks noGrp="1"/>
          </p:cNvSpPr>
          <p:nvPr>
            <p:ph type="pic" sz="quarter" idx="60" hasCustomPrompt="1"/>
          </p:nvPr>
        </p:nvSpPr>
        <p:spPr>
          <a:xfrm>
            <a:off x="16297009" y="500555"/>
            <a:ext cx="7586169" cy="9806385"/>
          </a:xfrm>
          <a:prstGeom prst="roundRect">
            <a:avLst>
              <a:gd name="adj" fmla="val 266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925E806-8DED-8792-74C9-BAE40FD02EC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2750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imgs +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7D578D9F-6B7A-78EC-1760-50B11C42BC78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355B85FA-B987-5011-0A80-A9B5C19A75CD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36873" y="10656670"/>
            <a:ext cx="5644528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6048834-29BF-02C4-F302-F038BC95D43F}"/>
              </a:ext>
            </a:extLst>
          </p:cNvPr>
          <p:cNvSpPr>
            <a:spLocks noGrp="1"/>
          </p:cNvSpPr>
          <p:nvPr>
            <p:ph type="body" sz="half" idx="61" hasCustomPrompt="1"/>
          </p:nvPr>
        </p:nvSpPr>
        <p:spPr>
          <a:xfrm>
            <a:off x="6433707" y="10656670"/>
            <a:ext cx="5644528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EC9D02CA-9BF1-01AB-A50B-64A86AA19449}"/>
              </a:ext>
            </a:extLst>
          </p:cNvPr>
          <p:cNvSpPr>
            <a:spLocks noGrp="1"/>
          </p:cNvSpPr>
          <p:nvPr>
            <p:ph type="body" sz="half" idx="62" hasCustomPrompt="1"/>
          </p:nvPr>
        </p:nvSpPr>
        <p:spPr>
          <a:xfrm>
            <a:off x="12330541" y="10656670"/>
            <a:ext cx="5644528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90C0425E-3991-BB8C-B40C-3DC897D7C0EB}"/>
              </a:ext>
            </a:extLst>
          </p:cNvPr>
          <p:cNvSpPr>
            <a:spLocks noGrp="1"/>
          </p:cNvSpPr>
          <p:nvPr>
            <p:ph type="body" sz="half" idx="63" hasCustomPrompt="1"/>
          </p:nvPr>
        </p:nvSpPr>
        <p:spPr>
          <a:xfrm>
            <a:off x="18227376" y="10656670"/>
            <a:ext cx="5644528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FBC7CEB7-0AC5-E153-4E35-796C5241FE4E}"/>
              </a:ext>
            </a:extLst>
          </p:cNvPr>
          <p:cNvSpPr>
            <a:spLocks noGrp="1"/>
          </p:cNvSpPr>
          <p:nvPr>
            <p:ph type="pic" sz="quarter" idx="64" hasCustomPrompt="1"/>
          </p:nvPr>
        </p:nvSpPr>
        <p:spPr>
          <a:xfrm>
            <a:off x="6442065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A20F62BD-2700-D8B6-2289-D14D444A5EFA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12347158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27623D21-95C1-77D7-CB3A-DB8CA2F84947}"/>
              </a:ext>
            </a:extLst>
          </p:cNvPr>
          <p:cNvSpPr>
            <a:spLocks noGrp="1"/>
          </p:cNvSpPr>
          <p:nvPr>
            <p:ph type="pic" sz="quarter" idx="66" hasCustomPrompt="1"/>
          </p:nvPr>
        </p:nvSpPr>
        <p:spPr>
          <a:xfrm>
            <a:off x="18252250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6E9F42F-1AB1-1ADB-65FE-FEFE2F79B8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8561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imgs + body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3F7F15C5-8FF0-2A5B-764D-2A99054DB1B6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36873" y="10656670"/>
            <a:ext cx="5644528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5DC367A-EE59-1591-9B2D-563F99422723}"/>
              </a:ext>
            </a:extLst>
          </p:cNvPr>
          <p:cNvSpPr>
            <a:spLocks noGrp="1"/>
          </p:cNvSpPr>
          <p:nvPr>
            <p:ph type="body" sz="half" idx="61" hasCustomPrompt="1"/>
          </p:nvPr>
        </p:nvSpPr>
        <p:spPr>
          <a:xfrm>
            <a:off x="6433707" y="10656670"/>
            <a:ext cx="5644528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898D57AA-2C56-B54F-4C2F-C80E0AAF9363}"/>
              </a:ext>
            </a:extLst>
          </p:cNvPr>
          <p:cNvSpPr>
            <a:spLocks noGrp="1"/>
          </p:cNvSpPr>
          <p:nvPr>
            <p:ph type="body" sz="half" idx="62" hasCustomPrompt="1"/>
          </p:nvPr>
        </p:nvSpPr>
        <p:spPr>
          <a:xfrm>
            <a:off x="12330541" y="10656670"/>
            <a:ext cx="5644528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3A5F4218-2204-0702-2362-6009C42EB0AE}"/>
              </a:ext>
            </a:extLst>
          </p:cNvPr>
          <p:cNvSpPr>
            <a:spLocks noGrp="1"/>
          </p:cNvSpPr>
          <p:nvPr>
            <p:ph type="body" sz="half" idx="63" hasCustomPrompt="1"/>
          </p:nvPr>
        </p:nvSpPr>
        <p:spPr>
          <a:xfrm>
            <a:off x="18227376" y="10656670"/>
            <a:ext cx="5644528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73762011-062C-A0A6-6086-F4979BE818C9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BB3FBBB-6BA6-0095-37D4-153EEA16622B}"/>
              </a:ext>
            </a:extLst>
          </p:cNvPr>
          <p:cNvSpPr>
            <a:spLocks noGrp="1"/>
          </p:cNvSpPr>
          <p:nvPr>
            <p:ph type="pic" sz="quarter" idx="64" hasCustomPrompt="1"/>
          </p:nvPr>
        </p:nvSpPr>
        <p:spPr>
          <a:xfrm>
            <a:off x="6442065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C002A7D-9FDE-8E3E-1411-E73E74066CFE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12347158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4E1D8212-4090-C77E-5EA8-B6618147FE4C}"/>
              </a:ext>
            </a:extLst>
          </p:cNvPr>
          <p:cNvSpPr>
            <a:spLocks noGrp="1"/>
          </p:cNvSpPr>
          <p:nvPr>
            <p:ph type="pic" sz="quarter" idx="66" hasCustomPrompt="1"/>
          </p:nvPr>
        </p:nvSpPr>
        <p:spPr>
          <a:xfrm>
            <a:off x="18252250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90FFB43-1D54-0848-F38F-DF180173D9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30936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imgs + body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69F6252B-8AE1-C03A-2CA2-072CFDA4A347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36873" y="10656670"/>
            <a:ext cx="5644528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6CD22749-3A1C-67E1-FE9E-28B5D91C987B}"/>
              </a:ext>
            </a:extLst>
          </p:cNvPr>
          <p:cNvSpPr>
            <a:spLocks noGrp="1"/>
          </p:cNvSpPr>
          <p:nvPr>
            <p:ph type="body" sz="half" idx="61" hasCustomPrompt="1"/>
          </p:nvPr>
        </p:nvSpPr>
        <p:spPr>
          <a:xfrm>
            <a:off x="6433707" y="10656670"/>
            <a:ext cx="5644528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BEF508D1-19BC-9CA3-B3C5-9ACDB36EA6DD}"/>
              </a:ext>
            </a:extLst>
          </p:cNvPr>
          <p:cNvSpPr>
            <a:spLocks noGrp="1"/>
          </p:cNvSpPr>
          <p:nvPr>
            <p:ph type="body" sz="half" idx="62" hasCustomPrompt="1"/>
          </p:nvPr>
        </p:nvSpPr>
        <p:spPr>
          <a:xfrm>
            <a:off x="12330541" y="10656670"/>
            <a:ext cx="5644528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ADC25669-5D6E-79DD-4327-25A644780BAD}"/>
              </a:ext>
            </a:extLst>
          </p:cNvPr>
          <p:cNvSpPr>
            <a:spLocks noGrp="1"/>
          </p:cNvSpPr>
          <p:nvPr>
            <p:ph type="body" sz="half" idx="63" hasCustomPrompt="1"/>
          </p:nvPr>
        </p:nvSpPr>
        <p:spPr>
          <a:xfrm>
            <a:off x="18227376" y="10656670"/>
            <a:ext cx="5644528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FC18B2BA-7070-446D-5918-B97E0F2F5679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F5392E01-C9B1-A3BF-9D59-39754D2EF508}"/>
              </a:ext>
            </a:extLst>
          </p:cNvPr>
          <p:cNvSpPr>
            <a:spLocks noGrp="1"/>
          </p:cNvSpPr>
          <p:nvPr>
            <p:ph type="pic" sz="quarter" idx="64" hasCustomPrompt="1"/>
          </p:nvPr>
        </p:nvSpPr>
        <p:spPr>
          <a:xfrm>
            <a:off x="6442065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98A64FD6-9BC6-B202-DFB7-813487D09A80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12347158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02C58628-CCDF-076F-93ED-5A3BBE497174}"/>
              </a:ext>
            </a:extLst>
          </p:cNvPr>
          <p:cNvSpPr>
            <a:spLocks noGrp="1"/>
          </p:cNvSpPr>
          <p:nvPr>
            <p:ph type="pic" sz="quarter" idx="66" hasCustomPrompt="1"/>
          </p:nvPr>
        </p:nvSpPr>
        <p:spPr>
          <a:xfrm>
            <a:off x="18252250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3911F26-38F6-8758-FD64-2256BA7183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91107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imgs +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76C70C61-97DB-98C3-9DFE-B07A974B7113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36873" y="10656670"/>
            <a:ext cx="5644528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F99EAC6-9FC9-E78E-DCCC-B118EA800A0C}"/>
              </a:ext>
            </a:extLst>
          </p:cNvPr>
          <p:cNvSpPr>
            <a:spLocks noGrp="1"/>
          </p:cNvSpPr>
          <p:nvPr>
            <p:ph type="body" sz="half" idx="61" hasCustomPrompt="1"/>
          </p:nvPr>
        </p:nvSpPr>
        <p:spPr>
          <a:xfrm>
            <a:off x="6433707" y="10656670"/>
            <a:ext cx="5644528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1A412DD8-D84A-EB2D-0C34-36528CB1FEAA}"/>
              </a:ext>
            </a:extLst>
          </p:cNvPr>
          <p:cNvSpPr>
            <a:spLocks noGrp="1"/>
          </p:cNvSpPr>
          <p:nvPr>
            <p:ph type="body" sz="half" idx="62" hasCustomPrompt="1"/>
          </p:nvPr>
        </p:nvSpPr>
        <p:spPr>
          <a:xfrm>
            <a:off x="12330541" y="10656670"/>
            <a:ext cx="5644528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F7E5E7BF-0979-8DE1-C08A-39A5D36E2161}"/>
              </a:ext>
            </a:extLst>
          </p:cNvPr>
          <p:cNvSpPr>
            <a:spLocks noGrp="1"/>
          </p:cNvSpPr>
          <p:nvPr>
            <p:ph type="body" sz="half" idx="63" hasCustomPrompt="1"/>
          </p:nvPr>
        </p:nvSpPr>
        <p:spPr>
          <a:xfrm>
            <a:off x="18227376" y="10656670"/>
            <a:ext cx="5644528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6E0B1C1E-9490-16F2-1B86-EDC6AAD82982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64E5E115-21BB-83DE-9877-6D4EC652440D}"/>
              </a:ext>
            </a:extLst>
          </p:cNvPr>
          <p:cNvSpPr>
            <a:spLocks noGrp="1"/>
          </p:cNvSpPr>
          <p:nvPr>
            <p:ph type="pic" sz="quarter" idx="64" hasCustomPrompt="1"/>
          </p:nvPr>
        </p:nvSpPr>
        <p:spPr>
          <a:xfrm>
            <a:off x="6442065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E160B9F9-8C34-5278-A370-1AD8346A41BA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12347158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AD3FACFC-57DC-13BE-C3ED-48D4246F90E9}"/>
              </a:ext>
            </a:extLst>
          </p:cNvPr>
          <p:cNvSpPr>
            <a:spLocks noGrp="1"/>
          </p:cNvSpPr>
          <p:nvPr>
            <p:ph type="pic" sz="quarter" idx="66" hasCustomPrompt="1"/>
          </p:nvPr>
        </p:nvSpPr>
        <p:spPr>
          <a:xfrm>
            <a:off x="18252250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3F105B-51D6-5A02-7766-3C9E4B3EF62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04010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imgs + titles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DC2E0E34-2789-6A3D-F84F-2B641739B8E6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36873" y="10656670"/>
            <a:ext cx="5644528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C2D7477B-9C60-C8A9-C41F-E1A4D6A84DCE}"/>
              </a:ext>
            </a:extLst>
          </p:cNvPr>
          <p:cNvSpPr>
            <a:spLocks noGrp="1"/>
          </p:cNvSpPr>
          <p:nvPr>
            <p:ph type="body" sz="half" idx="61" hasCustomPrompt="1"/>
          </p:nvPr>
        </p:nvSpPr>
        <p:spPr>
          <a:xfrm>
            <a:off x="6433707" y="10656670"/>
            <a:ext cx="5644528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2D82F5DF-CD92-27D2-1C05-8DFB01A3F092}"/>
              </a:ext>
            </a:extLst>
          </p:cNvPr>
          <p:cNvSpPr>
            <a:spLocks noGrp="1"/>
          </p:cNvSpPr>
          <p:nvPr>
            <p:ph type="body" sz="half" idx="62" hasCustomPrompt="1"/>
          </p:nvPr>
        </p:nvSpPr>
        <p:spPr>
          <a:xfrm>
            <a:off x="12330541" y="10656670"/>
            <a:ext cx="5644528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DAFB2825-F651-931E-8495-3E4C5F0EB9C0}"/>
              </a:ext>
            </a:extLst>
          </p:cNvPr>
          <p:cNvSpPr>
            <a:spLocks noGrp="1"/>
          </p:cNvSpPr>
          <p:nvPr>
            <p:ph type="body" sz="half" idx="63" hasCustomPrompt="1"/>
          </p:nvPr>
        </p:nvSpPr>
        <p:spPr>
          <a:xfrm>
            <a:off x="18227376" y="10656670"/>
            <a:ext cx="5644528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BFD603AD-53F9-8250-034A-88499DBC72CD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D3E16AB7-7D3D-2953-C943-E472B7CFC631}"/>
              </a:ext>
            </a:extLst>
          </p:cNvPr>
          <p:cNvSpPr>
            <a:spLocks noGrp="1"/>
          </p:cNvSpPr>
          <p:nvPr>
            <p:ph type="pic" sz="quarter" idx="64" hasCustomPrompt="1"/>
          </p:nvPr>
        </p:nvSpPr>
        <p:spPr>
          <a:xfrm>
            <a:off x="6442065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473AEF00-B73E-627E-4517-4DA443F83C72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12347158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98AC6751-59E1-74AE-173C-CC5DCEEF76E8}"/>
              </a:ext>
            </a:extLst>
          </p:cNvPr>
          <p:cNvSpPr>
            <a:spLocks noGrp="1"/>
          </p:cNvSpPr>
          <p:nvPr>
            <p:ph type="pic" sz="quarter" idx="66" hasCustomPrompt="1"/>
          </p:nvPr>
        </p:nvSpPr>
        <p:spPr>
          <a:xfrm>
            <a:off x="18252250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699C13-9462-A1A2-A2E2-6E33714063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518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imgs + titles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44831727-716E-2D76-65B2-B62091585904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36873" y="10656670"/>
            <a:ext cx="5644528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269FD3EB-C250-776A-1B71-16DD5A8D8B79}"/>
              </a:ext>
            </a:extLst>
          </p:cNvPr>
          <p:cNvSpPr>
            <a:spLocks noGrp="1"/>
          </p:cNvSpPr>
          <p:nvPr>
            <p:ph type="body" sz="half" idx="61" hasCustomPrompt="1"/>
          </p:nvPr>
        </p:nvSpPr>
        <p:spPr>
          <a:xfrm>
            <a:off x="6433707" y="10656670"/>
            <a:ext cx="5644528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1FD3B94-BBD8-DF2C-9286-391DD6D1875F}"/>
              </a:ext>
            </a:extLst>
          </p:cNvPr>
          <p:cNvSpPr>
            <a:spLocks noGrp="1"/>
          </p:cNvSpPr>
          <p:nvPr>
            <p:ph type="body" sz="half" idx="62" hasCustomPrompt="1"/>
          </p:nvPr>
        </p:nvSpPr>
        <p:spPr>
          <a:xfrm>
            <a:off x="12330541" y="10656670"/>
            <a:ext cx="5644528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DC2240BA-2048-4233-1460-C9D5D29606F2}"/>
              </a:ext>
            </a:extLst>
          </p:cNvPr>
          <p:cNvSpPr>
            <a:spLocks noGrp="1"/>
          </p:cNvSpPr>
          <p:nvPr>
            <p:ph type="body" sz="half" idx="63" hasCustomPrompt="1"/>
          </p:nvPr>
        </p:nvSpPr>
        <p:spPr>
          <a:xfrm>
            <a:off x="18227376" y="10656670"/>
            <a:ext cx="5644528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B82C61E9-C1B3-E4D8-A04C-4BC7406AC3F0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5CECBBE0-DDBC-E166-579B-A8A411161D44}"/>
              </a:ext>
            </a:extLst>
          </p:cNvPr>
          <p:cNvSpPr>
            <a:spLocks noGrp="1"/>
          </p:cNvSpPr>
          <p:nvPr>
            <p:ph type="pic" sz="quarter" idx="64" hasCustomPrompt="1"/>
          </p:nvPr>
        </p:nvSpPr>
        <p:spPr>
          <a:xfrm>
            <a:off x="6442065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3E6BD950-338F-1F98-EEA4-798352236F1A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12347158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187D6B92-5E2D-1922-57A5-E0C2A268F48C}"/>
              </a:ext>
            </a:extLst>
          </p:cNvPr>
          <p:cNvSpPr>
            <a:spLocks noGrp="1"/>
          </p:cNvSpPr>
          <p:nvPr>
            <p:ph type="pic" sz="quarter" idx="66" hasCustomPrompt="1"/>
          </p:nvPr>
        </p:nvSpPr>
        <p:spPr>
          <a:xfrm>
            <a:off x="18252250" y="500555"/>
            <a:ext cx="5619654" cy="9806385"/>
          </a:xfrm>
          <a:prstGeom prst="roundRect">
            <a:avLst>
              <a:gd name="adj" fmla="val 313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70CEDC-9620-CAF2-FED3-8AF76E4A855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68083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 imgs +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F57B64DC-FDF8-2D93-18D2-A789816BEE6E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2E1EAD2-E969-7CFD-D80B-B46952A3CC41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36873" y="10656670"/>
            <a:ext cx="4453732" cy="175785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2E9E77B0-F427-C57A-EA9A-C697C2015575}"/>
              </a:ext>
            </a:extLst>
          </p:cNvPr>
          <p:cNvSpPr>
            <a:spLocks noGrp="1"/>
          </p:cNvSpPr>
          <p:nvPr>
            <p:ph type="body" sz="half" idx="63" hasCustomPrompt="1"/>
          </p:nvPr>
        </p:nvSpPr>
        <p:spPr>
          <a:xfrm>
            <a:off x="5251078" y="10656670"/>
            <a:ext cx="4453732" cy="175785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F855D4-BD7D-68DF-0919-C24B23215ACB}"/>
              </a:ext>
            </a:extLst>
          </p:cNvPr>
          <p:cNvSpPr>
            <a:spLocks noGrp="1"/>
          </p:cNvSpPr>
          <p:nvPr>
            <p:ph type="body" sz="half" idx="64" hasCustomPrompt="1"/>
          </p:nvPr>
        </p:nvSpPr>
        <p:spPr>
          <a:xfrm>
            <a:off x="9965283" y="10656670"/>
            <a:ext cx="4453732" cy="175785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8A83B09D-F05F-74CC-63FA-A39EC256273D}"/>
              </a:ext>
            </a:extLst>
          </p:cNvPr>
          <p:cNvSpPr>
            <a:spLocks noGrp="1"/>
          </p:cNvSpPr>
          <p:nvPr>
            <p:ph type="body" sz="half" idx="65" hasCustomPrompt="1"/>
          </p:nvPr>
        </p:nvSpPr>
        <p:spPr>
          <a:xfrm>
            <a:off x="14679488" y="10656670"/>
            <a:ext cx="4453732" cy="175785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AC8A9545-982A-4E4C-5962-CBF2A06EAF96}"/>
              </a:ext>
            </a:extLst>
          </p:cNvPr>
          <p:cNvSpPr>
            <a:spLocks noGrp="1"/>
          </p:cNvSpPr>
          <p:nvPr>
            <p:ph type="body" sz="half" idx="66" hasCustomPrompt="1"/>
          </p:nvPr>
        </p:nvSpPr>
        <p:spPr>
          <a:xfrm>
            <a:off x="19393693" y="10656670"/>
            <a:ext cx="4453732" cy="175785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B73E10A3-7464-F491-C913-A84FE299A4E9}"/>
              </a:ext>
            </a:extLst>
          </p:cNvPr>
          <p:cNvSpPr>
            <a:spLocks noGrp="1"/>
          </p:cNvSpPr>
          <p:nvPr>
            <p:ph type="pic" sz="quarter" idx="67" hasCustomPrompt="1"/>
          </p:nvPr>
        </p:nvSpPr>
        <p:spPr>
          <a:xfrm>
            <a:off x="525115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08FD3C0D-265A-A916-71D0-1E9F3E05F48A}"/>
              </a:ext>
            </a:extLst>
          </p:cNvPr>
          <p:cNvSpPr>
            <a:spLocks noGrp="1"/>
          </p:cNvSpPr>
          <p:nvPr>
            <p:ph type="pic" sz="quarter" idx="68" hasCustomPrompt="1"/>
          </p:nvPr>
        </p:nvSpPr>
        <p:spPr>
          <a:xfrm>
            <a:off x="996533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A908627D-8640-7123-FDF6-3EF79F2142A8}"/>
              </a:ext>
            </a:extLst>
          </p:cNvPr>
          <p:cNvSpPr>
            <a:spLocks noGrp="1"/>
          </p:cNvSpPr>
          <p:nvPr>
            <p:ph type="pic" sz="quarter" idx="69" hasCustomPrompt="1"/>
          </p:nvPr>
        </p:nvSpPr>
        <p:spPr>
          <a:xfrm>
            <a:off x="1467951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BD9B9522-9B33-7C10-B97F-6FC74836ED09}"/>
              </a:ext>
            </a:extLst>
          </p:cNvPr>
          <p:cNvSpPr>
            <a:spLocks noGrp="1"/>
          </p:cNvSpPr>
          <p:nvPr>
            <p:ph type="pic" sz="quarter" idx="70" hasCustomPrompt="1"/>
          </p:nvPr>
        </p:nvSpPr>
        <p:spPr>
          <a:xfrm>
            <a:off x="19393693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7CBBA1-9532-301C-7DA5-3B111B9869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48868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 imgs + body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EFE60454-9DD8-AC3A-373E-B48364F541DC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36873" y="10656670"/>
            <a:ext cx="4453732" cy="209743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938B5095-7709-D4C4-01E0-1DFF05418360}"/>
              </a:ext>
            </a:extLst>
          </p:cNvPr>
          <p:cNvSpPr>
            <a:spLocks noGrp="1"/>
          </p:cNvSpPr>
          <p:nvPr>
            <p:ph type="body" sz="half" idx="63" hasCustomPrompt="1"/>
          </p:nvPr>
        </p:nvSpPr>
        <p:spPr>
          <a:xfrm>
            <a:off x="5251078" y="10656670"/>
            <a:ext cx="4453732" cy="209743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29430B0E-DBDF-B8D1-CACD-4C1147FB7FBF}"/>
              </a:ext>
            </a:extLst>
          </p:cNvPr>
          <p:cNvSpPr>
            <a:spLocks noGrp="1"/>
          </p:cNvSpPr>
          <p:nvPr>
            <p:ph type="body" sz="half" idx="64" hasCustomPrompt="1"/>
          </p:nvPr>
        </p:nvSpPr>
        <p:spPr>
          <a:xfrm>
            <a:off x="9965283" y="10656670"/>
            <a:ext cx="4453732" cy="209743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34B6C1C3-4ECC-A6D6-8759-E514D5828FA4}"/>
              </a:ext>
            </a:extLst>
          </p:cNvPr>
          <p:cNvSpPr>
            <a:spLocks noGrp="1"/>
          </p:cNvSpPr>
          <p:nvPr>
            <p:ph type="body" sz="half" idx="65" hasCustomPrompt="1"/>
          </p:nvPr>
        </p:nvSpPr>
        <p:spPr>
          <a:xfrm>
            <a:off x="14679488" y="10656670"/>
            <a:ext cx="4453732" cy="209743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5FF9CFE1-EDF0-084C-1BC5-DD0D618E6B48}"/>
              </a:ext>
            </a:extLst>
          </p:cNvPr>
          <p:cNvSpPr>
            <a:spLocks noGrp="1"/>
          </p:cNvSpPr>
          <p:nvPr>
            <p:ph type="body" sz="half" idx="66" hasCustomPrompt="1"/>
          </p:nvPr>
        </p:nvSpPr>
        <p:spPr>
          <a:xfrm>
            <a:off x="19393693" y="10656670"/>
            <a:ext cx="4453732" cy="209743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AB4B75F8-E82E-68CC-74C3-78E831FE718D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EEDF7CD7-9D7B-A31E-DF7F-D2EDA564DA77}"/>
              </a:ext>
            </a:extLst>
          </p:cNvPr>
          <p:cNvSpPr>
            <a:spLocks noGrp="1"/>
          </p:cNvSpPr>
          <p:nvPr>
            <p:ph type="pic" sz="quarter" idx="67" hasCustomPrompt="1"/>
          </p:nvPr>
        </p:nvSpPr>
        <p:spPr>
          <a:xfrm>
            <a:off x="525115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0835B6A9-48A5-84AC-57AF-ED450E951F21}"/>
              </a:ext>
            </a:extLst>
          </p:cNvPr>
          <p:cNvSpPr>
            <a:spLocks noGrp="1"/>
          </p:cNvSpPr>
          <p:nvPr>
            <p:ph type="pic" sz="quarter" idx="68" hasCustomPrompt="1"/>
          </p:nvPr>
        </p:nvSpPr>
        <p:spPr>
          <a:xfrm>
            <a:off x="996533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4C297D1-C8D5-06D4-FCBA-69AD0AAADAE5}"/>
              </a:ext>
            </a:extLst>
          </p:cNvPr>
          <p:cNvSpPr>
            <a:spLocks noGrp="1"/>
          </p:cNvSpPr>
          <p:nvPr>
            <p:ph type="pic" sz="quarter" idx="69" hasCustomPrompt="1"/>
          </p:nvPr>
        </p:nvSpPr>
        <p:spPr>
          <a:xfrm>
            <a:off x="1467951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9737584A-98AC-409B-7BA6-049B0AC0B9D1}"/>
              </a:ext>
            </a:extLst>
          </p:cNvPr>
          <p:cNvSpPr>
            <a:spLocks noGrp="1"/>
          </p:cNvSpPr>
          <p:nvPr>
            <p:ph type="pic" sz="quarter" idx="70" hasCustomPrompt="1"/>
          </p:nvPr>
        </p:nvSpPr>
        <p:spPr>
          <a:xfrm>
            <a:off x="19393693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4528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499820-EACF-769E-A6CF-BB915726CA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423251"/>
            <a:ext cx="15627095" cy="701730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US" sz="10000" b="0" spc="-180" dirty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fr-FR"/>
              <a:t>01 Section</a:t>
            </a:r>
            <a:br>
              <a:rPr lang="fr-FR"/>
            </a:br>
            <a:r>
              <a:rPr lang="fr-FR"/>
              <a:t>02 Section</a:t>
            </a:r>
            <a:br>
              <a:rPr lang="fr-FR"/>
            </a:br>
            <a:r>
              <a:rPr lang="fr-FR"/>
              <a:t>03 Section</a:t>
            </a:r>
            <a:br>
              <a:rPr lang="fr-FR"/>
            </a:br>
            <a:r>
              <a:rPr lang="fr-FR"/>
              <a:t>04 Section</a:t>
            </a:r>
            <a:br>
              <a:rPr lang="fr-FR"/>
            </a:br>
            <a:r>
              <a:rPr lang="fr-FR"/>
              <a:t>05 Section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660AFCF-C9AE-410F-EF1F-EC78AA9398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05771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 imgs + body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6807537-BF8F-B04D-7183-11E0894EDE27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36873" y="10656670"/>
            <a:ext cx="4453732" cy="209743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98764F69-4D67-4425-673A-62C461990552}"/>
              </a:ext>
            </a:extLst>
          </p:cNvPr>
          <p:cNvSpPr>
            <a:spLocks noGrp="1"/>
          </p:cNvSpPr>
          <p:nvPr>
            <p:ph type="body" sz="half" idx="63" hasCustomPrompt="1"/>
          </p:nvPr>
        </p:nvSpPr>
        <p:spPr>
          <a:xfrm>
            <a:off x="5251078" y="10656670"/>
            <a:ext cx="4453732" cy="209743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530412-D499-1301-615A-B0B5389589A7}"/>
              </a:ext>
            </a:extLst>
          </p:cNvPr>
          <p:cNvSpPr>
            <a:spLocks noGrp="1"/>
          </p:cNvSpPr>
          <p:nvPr>
            <p:ph type="body" sz="half" idx="64" hasCustomPrompt="1"/>
          </p:nvPr>
        </p:nvSpPr>
        <p:spPr>
          <a:xfrm>
            <a:off x="9965283" y="10656670"/>
            <a:ext cx="4453732" cy="209743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C72AD49E-4631-9B3B-0222-9AF47DC7B6C1}"/>
              </a:ext>
            </a:extLst>
          </p:cNvPr>
          <p:cNvSpPr>
            <a:spLocks noGrp="1"/>
          </p:cNvSpPr>
          <p:nvPr>
            <p:ph type="body" sz="half" idx="65" hasCustomPrompt="1"/>
          </p:nvPr>
        </p:nvSpPr>
        <p:spPr>
          <a:xfrm>
            <a:off x="14679488" y="10656670"/>
            <a:ext cx="4453732" cy="209743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9B7FE642-DA12-B38C-F48D-B1974C996BDC}"/>
              </a:ext>
            </a:extLst>
          </p:cNvPr>
          <p:cNvSpPr>
            <a:spLocks noGrp="1"/>
          </p:cNvSpPr>
          <p:nvPr>
            <p:ph type="body" sz="half" idx="66" hasCustomPrompt="1"/>
          </p:nvPr>
        </p:nvSpPr>
        <p:spPr>
          <a:xfrm>
            <a:off x="19393693" y="10656670"/>
            <a:ext cx="4453732" cy="209743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AC9B374-52D8-C235-87F9-733FDD86CBF9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6125B317-23E3-3594-9309-9675071B5043}"/>
              </a:ext>
            </a:extLst>
          </p:cNvPr>
          <p:cNvSpPr>
            <a:spLocks noGrp="1"/>
          </p:cNvSpPr>
          <p:nvPr>
            <p:ph type="pic" sz="quarter" idx="67" hasCustomPrompt="1"/>
          </p:nvPr>
        </p:nvSpPr>
        <p:spPr>
          <a:xfrm>
            <a:off x="525115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D6F72D74-D4CC-B52D-DEDB-484B2465F0F3}"/>
              </a:ext>
            </a:extLst>
          </p:cNvPr>
          <p:cNvSpPr>
            <a:spLocks noGrp="1"/>
          </p:cNvSpPr>
          <p:nvPr>
            <p:ph type="pic" sz="quarter" idx="68" hasCustomPrompt="1"/>
          </p:nvPr>
        </p:nvSpPr>
        <p:spPr>
          <a:xfrm>
            <a:off x="996533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A53A0467-D7D2-6717-21F4-D90FC59710C8}"/>
              </a:ext>
            </a:extLst>
          </p:cNvPr>
          <p:cNvSpPr>
            <a:spLocks noGrp="1"/>
          </p:cNvSpPr>
          <p:nvPr>
            <p:ph type="pic" sz="quarter" idx="69" hasCustomPrompt="1"/>
          </p:nvPr>
        </p:nvSpPr>
        <p:spPr>
          <a:xfrm>
            <a:off x="1467951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ADB9265F-071C-39D5-3E06-14A77AF8C3D0}"/>
              </a:ext>
            </a:extLst>
          </p:cNvPr>
          <p:cNvSpPr>
            <a:spLocks noGrp="1"/>
          </p:cNvSpPr>
          <p:nvPr>
            <p:ph type="pic" sz="quarter" idx="70" hasCustomPrompt="1"/>
          </p:nvPr>
        </p:nvSpPr>
        <p:spPr>
          <a:xfrm>
            <a:off x="19393693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A4E3905-6F88-97A1-E0CC-F59FABBCEB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66957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 imgs +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4CD40C89-C694-6ADE-5AC9-FC2D21CE786E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36873" y="10656670"/>
            <a:ext cx="4453732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7E9DEEA4-11C4-2A02-4531-1FC6A5BF6428}"/>
              </a:ext>
            </a:extLst>
          </p:cNvPr>
          <p:cNvSpPr>
            <a:spLocks noGrp="1"/>
          </p:cNvSpPr>
          <p:nvPr>
            <p:ph type="body" sz="half" idx="67" hasCustomPrompt="1"/>
          </p:nvPr>
        </p:nvSpPr>
        <p:spPr>
          <a:xfrm>
            <a:off x="5251078" y="10656670"/>
            <a:ext cx="4453732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0CBF0E40-6E1E-D6FF-9CBE-433E3E87B5A0}"/>
              </a:ext>
            </a:extLst>
          </p:cNvPr>
          <p:cNvSpPr>
            <a:spLocks noGrp="1"/>
          </p:cNvSpPr>
          <p:nvPr>
            <p:ph type="body" sz="half" idx="68" hasCustomPrompt="1"/>
          </p:nvPr>
        </p:nvSpPr>
        <p:spPr>
          <a:xfrm>
            <a:off x="9965283" y="10656670"/>
            <a:ext cx="4453732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EC3659A3-9DC6-A0CF-6827-CAA534BD7448}"/>
              </a:ext>
            </a:extLst>
          </p:cNvPr>
          <p:cNvSpPr>
            <a:spLocks noGrp="1"/>
          </p:cNvSpPr>
          <p:nvPr>
            <p:ph type="body" sz="half" idx="69" hasCustomPrompt="1"/>
          </p:nvPr>
        </p:nvSpPr>
        <p:spPr>
          <a:xfrm>
            <a:off x="14679488" y="10656670"/>
            <a:ext cx="4453732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3E5E14F0-A782-43E0-F9B5-0A739B7700C2}"/>
              </a:ext>
            </a:extLst>
          </p:cNvPr>
          <p:cNvSpPr>
            <a:spLocks noGrp="1"/>
          </p:cNvSpPr>
          <p:nvPr>
            <p:ph type="body" sz="half" idx="70" hasCustomPrompt="1"/>
          </p:nvPr>
        </p:nvSpPr>
        <p:spPr>
          <a:xfrm>
            <a:off x="19393693" y="10656670"/>
            <a:ext cx="4453732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0CB1866-30D3-8B72-B953-A4A0D8952029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D5A8BF6A-A897-E959-3C99-54774D3AE267}"/>
              </a:ext>
            </a:extLst>
          </p:cNvPr>
          <p:cNvSpPr>
            <a:spLocks noGrp="1"/>
          </p:cNvSpPr>
          <p:nvPr>
            <p:ph type="pic" sz="quarter" idx="71" hasCustomPrompt="1"/>
          </p:nvPr>
        </p:nvSpPr>
        <p:spPr>
          <a:xfrm>
            <a:off x="525115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23A99CC7-28FC-4D78-8E25-E508FCCA74A5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996533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8F73DE95-1E01-CA53-E854-A23EE508B640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1467951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7035507E-8399-6193-E80B-BF14788ABAA0}"/>
              </a:ext>
            </a:extLst>
          </p:cNvPr>
          <p:cNvSpPr>
            <a:spLocks noGrp="1"/>
          </p:cNvSpPr>
          <p:nvPr>
            <p:ph type="pic" sz="quarter" idx="74" hasCustomPrompt="1"/>
          </p:nvPr>
        </p:nvSpPr>
        <p:spPr>
          <a:xfrm>
            <a:off x="19393693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F048DB-5FC9-9998-C4CE-6FBB54DC5B7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33045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 imgs + titles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645C4B48-670F-3BE1-7EA5-423FB0D7E784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36873" y="10656670"/>
            <a:ext cx="4453732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D226097C-ABBA-1E97-80F2-B569504FB9CB}"/>
              </a:ext>
            </a:extLst>
          </p:cNvPr>
          <p:cNvSpPr>
            <a:spLocks noGrp="1"/>
          </p:cNvSpPr>
          <p:nvPr>
            <p:ph type="body" sz="half" idx="67" hasCustomPrompt="1"/>
          </p:nvPr>
        </p:nvSpPr>
        <p:spPr>
          <a:xfrm>
            <a:off x="5251078" y="10656670"/>
            <a:ext cx="4453732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7CB53F9A-A883-54AA-E6AA-6B5977D6AE09}"/>
              </a:ext>
            </a:extLst>
          </p:cNvPr>
          <p:cNvSpPr>
            <a:spLocks noGrp="1"/>
          </p:cNvSpPr>
          <p:nvPr>
            <p:ph type="body" sz="half" idx="68" hasCustomPrompt="1"/>
          </p:nvPr>
        </p:nvSpPr>
        <p:spPr>
          <a:xfrm>
            <a:off x="9965283" y="10656670"/>
            <a:ext cx="4453732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220CBC69-24E5-1309-30C9-3E3AA92E26C7}"/>
              </a:ext>
            </a:extLst>
          </p:cNvPr>
          <p:cNvSpPr>
            <a:spLocks noGrp="1"/>
          </p:cNvSpPr>
          <p:nvPr>
            <p:ph type="body" sz="half" idx="69" hasCustomPrompt="1"/>
          </p:nvPr>
        </p:nvSpPr>
        <p:spPr>
          <a:xfrm>
            <a:off x="14679488" y="10656670"/>
            <a:ext cx="4453732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6C165E54-7027-BE42-BB95-BC7355B4A3D0}"/>
              </a:ext>
            </a:extLst>
          </p:cNvPr>
          <p:cNvSpPr>
            <a:spLocks noGrp="1"/>
          </p:cNvSpPr>
          <p:nvPr>
            <p:ph type="body" sz="half" idx="70" hasCustomPrompt="1"/>
          </p:nvPr>
        </p:nvSpPr>
        <p:spPr>
          <a:xfrm>
            <a:off x="19393693" y="10656670"/>
            <a:ext cx="4453732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70E6522-7939-02C4-1464-152CEFE8C536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7EA9F947-1EC7-A1A0-FD4F-0993D8E21155}"/>
              </a:ext>
            </a:extLst>
          </p:cNvPr>
          <p:cNvSpPr>
            <a:spLocks noGrp="1"/>
          </p:cNvSpPr>
          <p:nvPr>
            <p:ph type="pic" sz="quarter" idx="71" hasCustomPrompt="1"/>
          </p:nvPr>
        </p:nvSpPr>
        <p:spPr>
          <a:xfrm>
            <a:off x="525115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A48DB7F3-BA9C-3750-6C12-285B4263CF92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996533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0E9B1C49-63A5-FC20-4450-3C6C1386A022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1467951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6C9D7B8D-C17E-84CF-DA67-6884273FD8A9}"/>
              </a:ext>
            </a:extLst>
          </p:cNvPr>
          <p:cNvSpPr>
            <a:spLocks noGrp="1"/>
          </p:cNvSpPr>
          <p:nvPr>
            <p:ph type="pic" sz="quarter" idx="74" hasCustomPrompt="1"/>
          </p:nvPr>
        </p:nvSpPr>
        <p:spPr>
          <a:xfrm>
            <a:off x="19393693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E008F2F-A578-3D37-62C5-DFA9966F4B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23926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 imgs + titles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B4E035CB-A6BC-3FA5-F150-199620E9B51A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36873" y="10656670"/>
            <a:ext cx="4453732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66EB272D-6680-48A3-0BC1-1FEC7AA57602}"/>
              </a:ext>
            </a:extLst>
          </p:cNvPr>
          <p:cNvSpPr>
            <a:spLocks noGrp="1"/>
          </p:cNvSpPr>
          <p:nvPr>
            <p:ph type="body" sz="half" idx="67" hasCustomPrompt="1"/>
          </p:nvPr>
        </p:nvSpPr>
        <p:spPr>
          <a:xfrm>
            <a:off x="5251078" y="10656670"/>
            <a:ext cx="4453732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F0D4149C-3188-BD86-5843-C98B4078AE25}"/>
              </a:ext>
            </a:extLst>
          </p:cNvPr>
          <p:cNvSpPr>
            <a:spLocks noGrp="1"/>
          </p:cNvSpPr>
          <p:nvPr>
            <p:ph type="body" sz="half" idx="68" hasCustomPrompt="1"/>
          </p:nvPr>
        </p:nvSpPr>
        <p:spPr>
          <a:xfrm>
            <a:off x="9965283" y="10656670"/>
            <a:ext cx="4453732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1A4FDE3-D991-6869-C9DD-268D96B4AA27}"/>
              </a:ext>
            </a:extLst>
          </p:cNvPr>
          <p:cNvSpPr>
            <a:spLocks noGrp="1"/>
          </p:cNvSpPr>
          <p:nvPr>
            <p:ph type="body" sz="half" idx="69" hasCustomPrompt="1"/>
          </p:nvPr>
        </p:nvSpPr>
        <p:spPr>
          <a:xfrm>
            <a:off x="14679488" y="10656670"/>
            <a:ext cx="4453732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55482443-09A3-2F3E-A542-7C19FB4EFBE4}"/>
              </a:ext>
            </a:extLst>
          </p:cNvPr>
          <p:cNvSpPr>
            <a:spLocks noGrp="1"/>
          </p:cNvSpPr>
          <p:nvPr>
            <p:ph type="body" sz="half" idx="70" hasCustomPrompt="1"/>
          </p:nvPr>
        </p:nvSpPr>
        <p:spPr>
          <a:xfrm>
            <a:off x="19393693" y="10656670"/>
            <a:ext cx="4453732" cy="11367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BADCBB0-E1EA-CE45-0D34-99BCC288E704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1A82BFC2-A30D-2577-4C50-7AEEF383DF26}"/>
              </a:ext>
            </a:extLst>
          </p:cNvPr>
          <p:cNvSpPr>
            <a:spLocks noGrp="1"/>
          </p:cNvSpPr>
          <p:nvPr>
            <p:ph type="pic" sz="quarter" idx="71" hasCustomPrompt="1"/>
          </p:nvPr>
        </p:nvSpPr>
        <p:spPr>
          <a:xfrm>
            <a:off x="525115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1E5F8289-0E1C-A23C-5E92-DC54A7F654C5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996533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AD6098C7-412B-CF67-6BDE-681105358D78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14679512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AFE785AB-FD0A-7C42-614D-C44BE010679C}"/>
              </a:ext>
            </a:extLst>
          </p:cNvPr>
          <p:cNvSpPr>
            <a:spLocks noGrp="1"/>
          </p:cNvSpPr>
          <p:nvPr>
            <p:ph type="pic" sz="quarter" idx="74" hasCustomPrompt="1"/>
          </p:nvPr>
        </p:nvSpPr>
        <p:spPr>
          <a:xfrm>
            <a:off x="19393693" y="500555"/>
            <a:ext cx="4453732" cy="9806385"/>
          </a:xfrm>
          <a:prstGeom prst="roundRect">
            <a:avLst>
              <a:gd name="adj" fmla="val 3802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402972E-300C-B4AF-ADF9-B7C8B4D6CEA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45746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imgs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4D14F23-3174-08B8-C65C-F145DBEB88D8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18227375" y="6989268"/>
            <a:ext cx="5619751" cy="6226176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669AA4FC-341B-A20F-D0D2-28C9B2C403CC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2334047" y="6989268"/>
            <a:ext cx="5619751" cy="6226176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BEF73DB0-B339-5047-62E4-256290266A10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5"/>
            <a:ext cx="11512948" cy="12714890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7A8B9BFE-9E93-0386-C058-80B47D94B181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12334047" y="500555"/>
            <a:ext cx="11512946" cy="6226176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155216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imgs grid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E8ADBD1D-84DC-3348-C3BD-98A06E216578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18227375" y="6989268"/>
            <a:ext cx="5619751" cy="6226176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4EF2F622-6F54-9794-43C3-AB599E42B247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2334047" y="6989268"/>
            <a:ext cx="5619751" cy="6226176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092444AB-3FA9-FB21-E341-B6ADF8E83A7F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5"/>
            <a:ext cx="11512948" cy="12714890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366B7C25-AAB3-ADB7-4967-847FFC5B7FCC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12334047" y="500555"/>
            <a:ext cx="11512946" cy="6226176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2707534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imgs grid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1C29C810-8162-E3F4-7BCA-BA84110C9BB8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18227375" y="6989268"/>
            <a:ext cx="5619751" cy="6226176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278EA8CA-F68A-380E-9B93-99FA6B709735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2334047" y="6989268"/>
            <a:ext cx="5619751" cy="6226176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B2C4CEDA-DFCE-E7AB-1E9F-FD6CD94A2A79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5"/>
            <a:ext cx="11512948" cy="12714890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7EE2B1BD-E214-E328-A280-9D906C06634D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12334047" y="500555"/>
            <a:ext cx="11512946" cy="6226176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4964372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imgs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4526CBC-5944-3365-95FA-4826003ECEA3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5"/>
            <a:ext cx="11512948" cy="12714890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98AE32E4-5B08-89BD-40C3-CAF559E2223F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18227375" y="500362"/>
            <a:ext cx="5619751" cy="12715082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CF953BDC-4C82-17EB-30C6-97AB719F1CAF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2334047" y="500362"/>
            <a:ext cx="5619751" cy="12715082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5773122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imgs grid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36D7FFA3-94B6-AC40-C769-0B368FEA3918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5"/>
            <a:ext cx="11512948" cy="12714890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293B72A8-E5FD-421B-D416-2CD01A4310B5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18227375" y="500362"/>
            <a:ext cx="5619751" cy="12715082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20613B77-386B-17E0-4A46-30D799AFF31B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2334047" y="500362"/>
            <a:ext cx="5619751" cy="12715082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515349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imgs grid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5DE6505B-910D-A560-964D-1DFEEF5D4A8F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5"/>
            <a:ext cx="11512948" cy="12714890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B32244F5-A62E-5E34-101C-18479EA291BF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18227375" y="500362"/>
            <a:ext cx="5619751" cy="12715082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D885CD92-2FB2-C587-F59D-447F50B28951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2334047" y="500362"/>
            <a:ext cx="5619751" cy="12715082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875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3C4C64-198E-CA22-6DD0-A9589E8496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423251"/>
            <a:ext cx="15627095" cy="14773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US" sz="10000" b="0" spc="-180" dirty="0">
                <a:solidFill>
                  <a:srgbClr val="234BFF"/>
                </a:solidFill>
                <a:ea typeface="Helvetica Neue Medium"/>
                <a:cs typeface="Helvetica Neue Medium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/>
              <a:t>01 Section header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F4BA147-49F4-8E3B-5571-EB6B0B6199F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14758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imgs grid +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BAAE9304-6A09-33F2-ECEA-8CCD7D8F5DA1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18227375" y="4659566"/>
            <a:ext cx="5619751" cy="12715082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A25BFA5F-9006-1097-4876-E3798EE5FD99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2334047" y="-4557702"/>
            <a:ext cx="5619751" cy="12715082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D0671946-7577-65EE-F232-D87A9B1CE026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5"/>
            <a:ext cx="11512948" cy="12714890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A5650D4D-F2CB-D942-0CD0-A63C0936397F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12342297" y="8510963"/>
            <a:ext cx="5611499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726E988C-0B67-02DD-F453-3033115E1C1E}"/>
              </a:ext>
            </a:extLst>
          </p:cNvPr>
          <p:cNvSpPr>
            <a:spLocks noGrp="1"/>
          </p:cNvSpPr>
          <p:nvPr>
            <p:ph type="body" sz="half" idx="59" hasCustomPrompt="1"/>
          </p:nvPr>
        </p:nvSpPr>
        <p:spPr>
          <a:xfrm>
            <a:off x="18239122" y="1392805"/>
            <a:ext cx="5611499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352653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imgs grid + body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13FC6B04-E9F5-D753-06F1-2F7828D1436B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18227375" y="4659566"/>
            <a:ext cx="5619751" cy="12715082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D8F586FA-1638-5777-B385-677B76C6C722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2334047" y="-4557702"/>
            <a:ext cx="5619751" cy="12715082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B7680B0B-8A5D-9A01-4ACA-54B8137FCF00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5"/>
            <a:ext cx="11512948" cy="12714890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904934CA-9823-35AB-911D-16090FA59D5F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12342297" y="8510963"/>
            <a:ext cx="5611499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5F62B65A-8A04-0ABF-EAB2-F920B35BE567}"/>
              </a:ext>
            </a:extLst>
          </p:cNvPr>
          <p:cNvSpPr>
            <a:spLocks noGrp="1"/>
          </p:cNvSpPr>
          <p:nvPr>
            <p:ph type="body" sz="half" idx="59" hasCustomPrompt="1"/>
          </p:nvPr>
        </p:nvSpPr>
        <p:spPr>
          <a:xfrm>
            <a:off x="18239122" y="1392805"/>
            <a:ext cx="5611499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4908093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imgs grid + body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C290B2C9-117F-3D3D-C479-2EAE34ADD88A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18227375" y="4659566"/>
            <a:ext cx="5619751" cy="12715082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1DCC64E3-6303-5190-D17A-C579912F217A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2334047" y="-4557702"/>
            <a:ext cx="5619751" cy="12715082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98ECAFC3-0D63-8CFA-2BA4-FDA2C882F2C6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5"/>
            <a:ext cx="11512948" cy="12714890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7273A299-56F4-BEE5-168D-0BF3ECD79C3E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12342297" y="8510963"/>
            <a:ext cx="5611499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C2914B84-4FCE-77ED-D44D-AFAC96B60FC8}"/>
              </a:ext>
            </a:extLst>
          </p:cNvPr>
          <p:cNvSpPr>
            <a:spLocks noGrp="1"/>
          </p:cNvSpPr>
          <p:nvPr>
            <p:ph type="body" sz="half" idx="59" hasCustomPrompt="1"/>
          </p:nvPr>
        </p:nvSpPr>
        <p:spPr>
          <a:xfrm>
            <a:off x="18239122" y="1392805"/>
            <a:ext cx="5611499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1046295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imgs grid + title +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B7B8BA01-B421-576C-CA51-8CEE0D028C5A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3406857"/>
            <a:ext cx="11512948" cy="9808587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372F7110-5158-3BE4-8898-567F110AF3B3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18227375" y="4659566"/>
            <a:ext cx="5619751" cy="12715082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E949FD9F-B094-EE65-C606-A7A28FFB3E6A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2334047" y="-4557702"/>
            <a:ext cx="5619751" cy="12715082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3EA2ED3-3598-AA9A-2953-F0928E9B9626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12342297" y="8510963"/>
            <a:ext cx="5611499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9365F442-0A7F-9528-E25D-EECDED96FF75}"/>
              </a:ext>
            </a:extLst>
          </p:cNvPr>
          <p:cNvSpPr>
            <a:spLocks noGrp="1"/>
          </p:cNvSpPr>
          <p:nvPr>
            <p:ph type="body" sz="half" idx="59" hasCustomPrompt="1"/>
          </p:nvPr>
        </p:nvSpPr>
        <p:spPr>
          <a:xfrm>
            <a:off x="18239122" y="1392805"/>
            <a:ext cx="5611499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BE38AC75-B4DF-C3AD-6FF7-D3750A8DF23E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2048F51-22D5-0305-D021-3EF9590D0D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rgbClr val="234BFF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74865644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imgs grid + title + body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0D0E38C1-4D07-17CB-3C12-A1AB8205EB0A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3406857"/>
            <a:ext cx="11512948" cy="9808587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86E91B7F-3A47-0A68-92EF-FCB4966B43B2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18227375" y="4659566"/>
            <a:ext cx="5619751" cy="12715082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4090B643-AF2D-5699-2583-E0923FC80326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2334047" y="-4557702"/>
            <a:ext cx="5619751" cy="12715082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718AAAD4-42B1-F542-C524-7B9898C94B76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12342297" y="8510963"/>
            <a:ext cx="5611499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9F79ECB4-F995-061E-7AAF-38965C600275}"/>
              </a:ext>
            </a:extLst>
          </p:cNvPr>
          <p:cNvSpPr>
            <a:spLocks noGrp="1"/>
          </p:cNvSpPr>
          <p:nvPr>
            <p:ph type="body" sz="half" idx="59" hasCustomPrompt="1"/>
          </p:nvPr>
        </p:nvSpPr>
        <p:spPr>
          <a:xfrm>
            <a:off x="18239122" y="1392805"/>
            <a:ext cx="5611499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65B06BC-80A0-2041-E292-47439BFAA0EA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bg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8D87160-2C94-40D8-7388-80B8328D3C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418967432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imgs grid + title + body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946B9FED-E031-0938-8F25-B1074A9E2EBF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3406857"/>
            <a:ext cx="11512948" cy="9808587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DD0F3FE4-1A4B-5A55-D6B6-5A164CA6BDCE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18227375" y="4659566"/>
            <a:ext cx="5619751" cy="12715082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0B837819-3AB5-CAA4-62E8-A4675319534B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2334047" y="-4557702"/>
            <a:ext cx="5619751" cy="12715082"/>
          </a:xfrm>
          <a:prstGeom prst="roundRect">
            <a:avLst>
              <a:gd name="adj" fmla="val 3438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D3921412-6A3B-A30D-6825-22883CC3DCE1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12342297" y="8510963"/>
            <a:ext cx="5611499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8ACB2444-0BF1-D9B8-8236-E57BE9161C36}"/>
              </a:ext>
            </a:extLst>
          </p:cNvPr>
          <p:cNvSpPr>
            <a:spLocks noGrp="1"/>
          </p:cNvSpPr>
          <p:nvPr>
            <p:ph type="body" sz="half" idx="59" hasCustomPrompt="1"/>
          </p:nvPr>
        </p:nvSpPr>
        <p:spPr>
          <a:xfrm>
            <a:off x="18239122" y="1392805"/>
            <a:ext cx="5611499" cy="17588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D40502B-A376-D6C9-843F-9F27297F9AE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55CBB26-65C0-4507-7295-E45F752A3F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411714892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imgs grid + title + bod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A8935845-87DD-C552-E68A-0C0E8E45E6CC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4218904"/>
            <a:ext cx="7586169" cy="9806385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91AE0C37-AB52-DBDB-0F5E-EE8ACD128767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8404621" y="-317296"/>
            <a:ext cx="7586169" cy="9806385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369911F0-C9CD-8C81-914E-F93E6DDB371E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16260860" y="4218904"/>
            <a:ext cx="7586169" cy="9806385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77BF1EE0-607A-DC1E-D602-1F09365A0FA8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8413736" y="9799332"/>
            <a:ext cx="7580376" cy="141929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D61BCF5-A3E2-D78F-3E2A-CA24A1341236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0D77C072-F1D7-C5F4-6714-BFB5294400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rgbClr val="234BFF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FBD3F637-20AD-17F9-27FF-36447D6E4F03}"/>
              </a:ext>
            </a:extLst>
          </p:cNvPr>
          <p:cNvSpPr>
            <a:spLocks noGrp="1"/>
          </p:cNvSpPr>
          <p:nvPr>
            <p:ph type="body" sz="half" idx="60" hasCustomPrompt="1"/>
          </p:nvPr>
        </p:nvSpPr>
        <p:spPr>
          <a:xfrm>
            <a:off x="16272409" y="1709085"/>
            <a:ext cx="7580376" cy="141929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673418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imgs grid + title + body 2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CDC308AE-6C4A-CCF9-AC74-C8BB1D05B0D2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4218904"/>
            <a:ext cx="7586169" cy="9806385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16E9F33D-92D4-6D5F-BC43-2C25355D394D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8404621" y="-317296"/>
            <a:ext cx="7586169" cy="9806385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4B021F1E-027F-6EA2-0664-1AB6602B499D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16260860" y="4218904"/>
            <a:ext cx="7586169" cy="9806385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84B706-8D71-55D3-EE40-9867309E5245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8413736" y="9799332"/>
            <a:ext cx="7580376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778DAC84-0F49-CBCD-1729-B587DA4B056E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bg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8CF0FF3-0213-6301-4295-54BB8C51B1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6CE6BF50-1327-95FC-737F-260722D02D36}"/>
              </a:ext>
            </a:extLst>
          </p:cNvPr>
          <p:cNvSpPr>
            <a:spLocks noGrp="1"/>
          </p:cNvSpPr>
          <p:nvPr>
            <p:ph type="body" sz="half" idx="60" hasCustomPrompt="1"/>
          </p:nvPr>
        </p:nvSpPr>
        <p:spPr>
          <a:xfrm>
            <a:off x="16272409" y="1709085"/>
            <a:ext cx="7580376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190392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imgs grid + title + body 2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4C5A2CC9-51AD-AEC3-F882-41781F0A8D5D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4218904"/>
            <a:ext cx="7586169" cy="9806385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3D07ED84-B21D-D306-A55F-076B1FE3A035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8404621" y="-317296"/>
            <a:ext cx="7586169" cy="9806385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73FA81F0-CE3B-8500-DBF6-8BC5946F0781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16260860" y="4218904"/>
            <a:ext cx="7586169" cy="9806385"/>
          </a:xfrm>
          <a:prstGeom prst="roundRect">
            <a:avLst>
              <a:gd name="adj" fmla="val 1663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692EDEA5-E779-7F9B-B53E-91A80EFC980E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8413736" y="9799332"/>
            <a:ext cx="7580376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DAF4D4C9-3C25-8858-D659-56605359CC7E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537007" y="437468"/>
            <a:ext cx="5194800" cy="428400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tx2"/>
                </a:solidFill>
              </a:defRPr>
            </a:lvl1pPr>
          </a:lstStyle>
          <a:p>
            <a:pPr marL="228600" lvl="0" indent="-228600">
              <a:lnSpc>
                <a:spcPct val="110000"/>
              </a:lnSpc>
            </a:pPr>
            <a:r>
              <a:rPr lang="en-US"/>
              <a:t>Caption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F01A9B3-30FC-6896-FA87-1CAE416810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7" y="788897"/>
            <a:ext cx="6225300" cy="1754326"/>
          </a:xfrm>
        </p:spPr>
        <p:txBody>
          <a:bodyPr anchor="t">
            <a:sp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of section</a:t>
            </a:r>
            <a:br>
              <a:rPr lang="en-US"/>
            </a:br>
            <a:r>
              <a:rPr lang="en-US"/>
              <a:t>Subtitle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8A7F7942-87B9-78E3-27BD-5FE605AF9925}"/>
              </a:ext>
            </a:extLst>
          </p:cNvPr>
          <p:cNvSpPr>
            <a:spLocks noGrp="1"/>
          </p:cNvSpPr>
          <p:nvPr>
            <p:ph type="body" sz="half" idx="60" hasCustomPrompt="1"/>
          </p:nvPr>
        </p:nvSpPr>
        <p:spPr>
          <a:xfrm>
            <a:off x="16272409" y="1709085"/>
            <a:ext cx="7580376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037543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 imgs grid +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8A951823-2911-5E60-3B21-57BE5422E724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4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C03DB87-396D-2BEF-C8B7-96DA47392FCC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60498" y="4864367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95C060E2-2740-D4BE-3312-F317CB25C580}"/>
              </a:ext>
            </a:extLst>
          </p:cNvPr>
          <p:cNvSpPr>
            <a:spLocks noGrp="1"/>
          </p:cNvSpPr>
          <p:nvPr>
            <p:ph type="body" sz="half" idx="72" hasCustomPrompt="1"/>
          </p:nvPr>
        </p:nvSpPr>
        <p:spPr>
          <a:xfrm>
            <a:off x="6455468" y="4864367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E36BD6-A83B-C8FE-7F03-9C7B15D689AE}"/>
              </a:ext>
            </a:extLst>
          </p:cNvPr>
          <p:cNvSpPr>
            <a:spLocks noGrp="1"/>
          </p:cNvSpPr>
          <p:nvPr>
            <p:ph type="body" sz="half" idx="73" hasCustomPrompt="1"/>
          </p:nvPr>
        </p:nvSpPr>
        <p:spPr>
          <a:xfrm>
            <a:off x="12350438" y="4864367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3FFF289E-624B-0614-6F80-636670EAF4F6}"/>
              </a:ext>
            </a:extLst>
          </p:cNvPr>
          <p:cNvSpPr>
            <a:spLocks noGrp="1"/>
          </p:cNvSpPr>
          <p:nvPr>
            <p:ph type="body" sz="half" idx="74" hasCustomPrompt="1"/>
          </p:nvPr>
        </p:nvSpPr>
        <p:spPr>
          <a:xfrm>
            <a:off x="18245407" y="4864367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9890BE8E-7FBE-6218-14E0-15D1016A5FFA}"/>
              </a:ext>
            </a:extLst>
          </p:cNvPr>
          <p:cNvSpPr>
            <a:spLocks noGrp="1"/>
          </p:cNvSpPr>
          <p:nvPr>
            <p:ph type="body" sz="half" idx="75" hasCustomPrompt="1"/>
          </p:nvPr>
        </p:nvSpPr>
        <p:spPr>
          <a:xfrm>
            <a:off x="560498" y="11378366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33DC72CC-DFEC-87EA-FD31-15E99512476E}"/>
              </a:ext>
            </a:extLst>
          </p:cNvPr>
          <p:cNvSpPr>
            <a:spLocks noGrp="1"/>
          </p:cNvSpPr>
          <p:nvPr>
            <p:ph type="body" sz="half" idx="76" hasCustomPrompt="1"/>
          </p:nvPr>
        </p:nvSpPr>
        <p:spPr>
          <a:xfrm>
            <a:off x="6455468" y="11378366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EBA17F91-8133-09B2-91B2-1C2EE18D5B56}"/>
              </a:ext>
            </a:extLst>
          </p:cNvPr>
          <p:cNvSpPr>
            <a:spLocks noGrp="1"/>
          </p:cNvSpPr>
          <p:nvPr>
            <p:ph type="body" sz="half" idx="77" hasCustomPrompt="1"/>
          </p:nvPr>
        </p:nvSpPr>
        <p:spPr>
          <a:xfrm>
            <a:off x="12350438" y="11378366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BE25E8BE-437F-C75C-F6EF-5006C8AE784D}"/>
              </a:ext>
            </a:extLst>
          </p:cNvPr>
          <p:cNvSpPr>
            <a:spLocks noGrp="1"/>
          </p:cNvSpPr>
          <p:nvPr>
            <p:ph type="body" sz="half" idx="78" hasCustomPrompt="1"/>
          </p:nvPr>
        </p:nvSpPr>
        <p:spPr>
          <a:xfrm>
            <a:off x="18245407" y="11378366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A8AD26B5-464F-81DE-D015-FDE63EC4E0A0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6433773" y="500554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89540D3B-60A3-B824-38EA-0B143C04EFCE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12330574" y="500554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02F7C171-7389-E236-92D6-9A8FD23A320E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18227376" y="500554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6" name="Picture Placeholder 6">
            <a:extLst>
              <a:ext uri="{FF2B5EF4-FFF2-40B4-BE49-F238E27FC236}">
                <a16:creationId xmlns:a16="http://schemas.microsoft.com/office/drawing/2014/main" id="{DB39D8BE-E582-E5C5-4DE8-4ED4D0F38485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536972" y="7016927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7" name="Picture Placeholder 6">
            <a:extLst>
              <a:ext uri="{FF2B5EF4-FFF2-40B4-BE49-F238E27FC236}">
                <a16:creationId xmlns:a16="http://schemas.microsoft.com/office/drawing/2014/main" id="{34EAFDED-532C-1203-146B-68F1A6FA1B52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6433773" y="7016927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8" name="Picture Placeholder 6">
            <a:extLst>
              <a:ext uri="{FF2B5EF4-FFF2-40B4-BE49-F238E27FC236}">
                <a16:creationId xmlns:a16="http://schemas.microsoft.com/office/drawing/2014/main" id="{1B08347D-41E6-DDD0-7F91-2BA7E181271C}"/>
              </a:ext>
            </a:extLst>
          </p:cNvPr>
          <p:cNvSpPr>
            <a:spLocks noGrp="1"/>
          </p:cNvSpPr>
          <p:nvPr>
            <p:ph type="pic" sz="quarter" idx="84" hasCustomPrompt="1"/>
          </p:nvPr>
        </p:nvSpPr>
        <p:spPr>
          <a:xfrm>
            <a:off x="12330574" y="7016927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9" name="Picture Placeholder 6">
            <a:extLst>
              <a:ext uri="{FF2B5EF4-FFF2-40B4-BE49-F238E27FC236}">
                <a16:creationId xmlns:a16="http://schemas.microsoft.com/office/drawing/2014/main" id="{74C97FBD-3E8D-0311-CDCD-C6C47850A745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18227376" y="7016927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08248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029870-CBBD-918F-8305-042A009D5E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423251"/>
            <a:ext cx="15627095" cy="14773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US" sz="10000" b="0" spc="-180" dirty="0">
                <a:solidFill>
                  <a:schemeClr val="bg1"/>
                </a:solidFill>
                <a:ea typeface="Helvetica Neue Medium"/>
                <a:cs typeface="Helvetica Neue Medium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/>
              <a:t>01 Section header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9EC10C-F6E1-C814-63C5-3E73B67F90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078174" y="12795983"/>
            <a:ext cx="158810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9833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 imgs grid + body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14448112-BFBD-ABDB-7117-1B6386B052D6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60498" y="4864367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1BF60F-B979-74C8-A252-0506E1B05ED4}"/>
              </a:ext>
            </a:extLst>
          </p:cNvPr>
          <p:cNvSpPr>
            <a:spLocks noGrp="1"/>
          </p:cNvSpPr>
          <p:nvPr>
            <p:ph type="body" sz="half" idx="72" hasCustomPrompt="1"/>
          </p:nvPr>
        </p:nvSpPr>
        <p:spPr>
          <a:xfrm>
            <a:off x="6455468" y="4864367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5D6C70D4-BE17-1D35-0B84-B8F41B3DDA71}"/>
              </a:ext>
            </a:extLst>
          </p:cNvPr>
          <p:cNvSpPr>
            <a:spLocks noGrp="1"/>
          </p:cNvSpPr>
          <p:nvPr>
            <p:ph type="body" sz="half" idx="73" hasCustomPrompt="1"/>
          </p:nvPr>
        </p:nvSpPr>
        <p:spPr>
          <a:xfrm>
            <a:off x="12350438" y="4864367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9427B54-9A2E-2DF7-292C-C199B5DD0756}"/>
              </a:ext>
            </a:extLst>
          </p:cNvPr>
          <p:cNvSpPr>
            <a:spLocks noGrp="1"/>
          </p:cNvSpPr>
          <p:nvPr>
            <p:ph type="body" sz="half" idx="74" hasCustomPrompt="1"/>
          </p:nvPr>
        </p:nvSpPr>
        <p:spPr>
          <a:xfrm>
            <a:off x="18245407" y="4864367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EC6A225C-06AD-22E0-4646-2877520D72D5}"/>
              </a:ext>
            </a:extLst>
          </p:cNvPr>
          <p:cNvSpPr>
            <a:spLocks noGrp="1"/>
          </p:cNvSpPr>
          <p:nvPr>
            <p:ph type="body" sz="half" idx="75" hasCustomPrompt="1"/>
          </p:nvPr>
        </p:nvSpPr>
        <p:spPr>
          <a:xfrm>
            <a:off x="560498" y="11378366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EA5439BB-45E0-4635-FDC0-1BED70AD5B6E}"/>
              </a:ext>
            </a:extLst>
          </p:cNvPr>
          <p:cNvSpPr>
            <a:spLocks noGrp="1"/>
          </p:cNvSpPr>
          <p:nvPr>
            <p:ph type="body" sz="half" idx="76" hasCustomPrompt="1"/>
          </p:nvPr>
        </p:nvSpPr>
        <p:spPr>
          <a:xfrm>
            <a:off x="6455468" y="11378366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9E63AEE-A292-F032-EE33-997BB0A70978}"/>
              </a:ext>
            </a:extLst>
          </p:cNvPr>
          <p:cNvSpPr>
            <a:spLocks noGrp="1"/>
          </p:cNvSpPr>
          <p:nvPr>
            <p:ph type="body" sz="half" idx="77" hasCustomPrompt="1"/>
          </p:nvPr>
        </p:nvSpPr>
        <p:spPr>
          <a:xfrm>
            <a:off x="12350438" y="11378366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4FE44276-AFE3-0C1B-A9A1-E2C2BC7EC51C}"/>
              </a:ext>
            </a:extLst>
          </p:cNvPr>
          <p:cNvSpPr>
            <a:spLocks noGrp="1"/>
          </p:cNvSpPr>
          <p:nvPr>
            <p:ph type="body" sz="half" idx="78" hasCustomPrompt="1"/>
          </p:nvPr>
        </p:nvSpPr>
        <p:spPr>
          <a:xfrm>
            <a:off x="18245407" y="11378366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7FFDDB39-DB9A-2683-7DDD-7FD59BE1E9B4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4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DB3D7C43-DD23-716D-E472-D2543BCF484B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6433773" y="500554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60878A91-2FF7-F4E1-B4B6-398C4BC86853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12330574" y="500554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EED08ED1-AC8A-A321-68EA-04BA79BCBB70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18227376" y="500554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FC4C6C24-1E76-2342-B87D-FC0F07928A5F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536972" y="7016927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483D3069-E77A-D208-519C-7B764BBB5930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6433773" y="7016927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F9AF2080-81AB-4545-4BF1-06CD5C162831}"/>
              </a:ext>
            </a:extLst>
          </p:cNvPr>
          <p:cNvSpPr>
            <a:spLocks noGrp="1"/>
          </p:cNvSpPr>
          <p:nvPr>
            <p:ph type="pic" sz="quarter" idx="84" hasCustomPrompt="1"/>
          </p:nvPr>
        </p:nvSpPr>
        <p:spPr>
          <a:xfrm>
            <a:off x="12330574" y="7016927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D2858102-480D-7AAC-78E1-17AD5DE88A0B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18227376" y="7016927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5511877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 imgs grid + body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27507058-83C6-7E2C-D5EB-7A6AED29ADBA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60498" y="4864367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32888E-23BA-3F84-0E3B-1219C895BB10}"/>
              </a:ext>
            </a:extLst>
          </p:cNvPr>
          <p:cNvSpPr>
            <a:spLocks noGrp="1"/>
          </p:cNvSpPr>
          <p:nvPr>
            <p:ph type="body" sz="half" idx="72" hasCustomPrompt="1"/>
          </p:nvPr>
        </p:nvSpPr>
        <p:spPr>
          <a:xfrm>
            <a:off x="6455468" y="4864367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C684C2BF-D42F-3514-B507-E327EA686867}"/>
              </a:ext>
            </a:extLst>
          </p:cNvPr>
          <p:cNvSpPr>
            <a:spLocks noGrp="1"/>
          </p:cNvSpPr>
          <p:nvPr>
            <p:ph type="body" sz="half" idx="73" hasCustomPrompt="1"/>
          </p:nvPr>
        </p:nvSpPr>
        <p:spPr>
          <a:xfrm>
            <a:off x="12350438" y="4864367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CE49C3B7-2734-4EE0-8FCC-B31C51E3CA9C}"/>
              </a:ext>
            </a:extLst>
          </p:cNvPr>
          <p:cNvSpPr>
            <a:spLocks noGrp="1"/>
          </p:cNvSpPr>
          <p:nvPr>
            <p:ph type="body" sz="half" idx="74" hasCustomPrompt="1"/>
          </p:nvPr>
        </p:nvSpPr>
        <p:spPr>
          <a:xfrm>
            <a:off x="18245407" y="4864367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B0E99F99-5790-F95F-C353-D1F91BB18ECD}"/>
              </a:ext>
            </a:extLst>
          </p:cNvPr>
          <p:cNvSpPr>
            <a:spLocks noGrp="1"/>
          </p:cNvSpPr>
          <p:nvPr>
            <p:ph type="body" sz="half" idx="75" hasCustomPrompt="1"/>
          </p:nvPr>
        </p:nvSpPr>
        <p:spPr>
          <a:xfrm>
            <a:off x="560498" y="11378366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C84C8074-F7A0-013F-799A-11357599E5D0}"/>
              </a:ext>
            </a:extLst>
          </p:cNvPr>
          <p:cNvSpPr>
            <a:spLocks noGrp="1"/>
          </p:cNvSpPr>
          <p:nvPr>
            <p:ph type="body" sz="half" idx="76" hasCustomPrompt="1"/>
          </p:nvPr>
        </p:nvSpPr>
        <p:spPr>
          <a:xfrm>
            <a:off x="6455468" y="11378366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24B4D2D1-CE89-7A70-9DFF-696BD4DE0760}"/>
              </a:ext>
            </a:extLst>
          </p:cNvPr>
          <p:cNvSpPr>
            <a:spLocks noGrp="1"/>
          </p:cNvSpPr>
          <p:nvPr>
            <p:ph type="body" sz="half" idx="77" hasCustomPrompt="1"/>
          </p:nvPr>
        </p:nvSpPr>
        <p:spPr>
          <a:xfrm>
            <a:off x="12350438" y="11378366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6CA6046C-F269-B225-3C53-2D802E8AFC27}"/>
              </a:ext>
            </a:extLst>
          </p:cNvPr>
          <p:cNvSpPr>
            <a:spLocks noGrp="1"/>
          </p:cNvSpPr>
          <p:nvPr>
            <p:ph type="body" sz="half" idx="78" hasCustomPrompt="1"/>
          </p:nvPr>
        </p:nvSpPr>
        <p:spPr>
          <a:xfrm>
            <a:off x="18245407" y="11378366"/>
            <a:ext cx="5593469" cy="142032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.</a:t>
            </a: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805F9DB3-FCCF-3D2A-C785-137853434B10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4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2BC4B9FC-D518-2C33-8479-69DDE8EA4DA6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6433773" y="500554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A76AD054-18B6-CF82-87C7-7F45991DEC06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12330574" y="500554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F59916DF-EFE6-93EB-49E1-F481EAF2E08E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18227376" y="500554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E0EBFF8B-F8ED-FAB9-6A7E-FD5E29CF7DEE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536972" y="7016927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3CD98A19-2A83-E1E3-6F5E-F34EA68E5930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6433773" y="7016927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AEFBA47D-99F6-3AAD-A02C-A392BEC08A45}"/>
              </a:ext>
            </a:extLst>
          </p:cNvPr>
          <p:cNvSpPr>
            <a:spLocks noGrp="1"/>
          </p:cNvSpPr>
          <p:nvPr>
            <p:ph type="pic" sz="quarter" idx="84" hasCustomPrompt="1"/>
          </p:nvPr>
        </p:nvSpPr>
        <p:spPr>
          <a:xfrm>
            <a:off x="12330574" y="7016927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4E936A6C-19F1-2F42-0FCE-4AC494522A57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18227376" y="7016927"/>
            <a:ext cx="5619654" cy="4013597"/>
          </a:xfrm>
          <a:prstGeom prst="roundRect">
            <a:avLst>
              <a:gd name="adj" fmla="val 673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616842F-EEC8-6CF8-45F2-25E524934DE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08192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 imgs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745F9CB4-FC11-B3A6-4A4C-94E54C2C6BB5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500554"/>
            <a:ext cx="7586169" cy="6223001"/>
          </a:xfrm>
          <a:prstGeom prst="roundRect">
            <a:avLst>
              <a:gd name="adj" fmla="val 441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CC670FEC-3AEC-7EF1-7CDF-7125C00959FA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8398916" y="500554"/>
            <a:ext cx="7586169" cy="6223001"/>
          </a:xfrm>
          <a:prstGeom prst="roundRect">
            <a:avLst>
              <a:gd name="adj" fmla="val 441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DC0EAA9D-0C8C-E55B-58E0-4D244E91AAD2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16260861" y="500554"/>
            <a:ext cx="7586169" cy="6223001"/>
          </a:xfrm>
          <a:prstGeom prst="roundRect">
            <a:avLst>
              <a:gd name="adj" fmla="val 441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D7CDD089-628E-F1DA-BC2C-6F9DF4DB79EF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536971" y="6990895"/>
            <a:ext cx="7586169" cy="6223001"/>
          </a:xfrm>
          <a:prstGeom prst="roundRect">
            <a:avLst>
              <a:gd name="adj" fmla="val 441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BBDD8008-542B-FF70-8AC2-19D4FE073B0A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8398916" y="6990895"/>
            <a:ext cx="7586169" cy="6223001"/>
          </a:xfrm>
          <a:prstGeom prst="roundRect">
            <a:avLst>
              <a:gd name="adj" fmla="val 441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0D34E0F-223A-2E60-0E1E-3631FE40B9ED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16260861" y="6990895"/>
            <a:ext cx="7586169" cy="6223001"/>
          </a:xfrm>
          <a:prstGeom prst="roundRect">
            <a:avLst>
              <a:gd name="adj" fmla="val 441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8360530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 imgs grid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CBF0C3F5-4273-BAD5-9107-F61F76A10902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500554"/>
            <a:ext cx="7586169" cy="6223001"/>
          </a:xfrm>
          <a:prstGeom prst="roundRect">
            <a:avLst>
              <a:gd name="adj" fmla="val 441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3028ECC3-39B1-2DBD-C32C-0D68752A1C4F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8398916" y="500554"/>
            <a:ext cx="7586169" cy="6223001"/>
          </a:xfrm>
          <a:prstGeom prst="roundRect">
            <a:avLst>
              <a:gd name="adj" fmla="val 441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FF71073B-ADA3-B5FA-1AEA-17287275AF06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16260861" y="500554"/>
            <a:ext cx="7586169" cy="6223001"/>
          </a:xfrm>
          <a:prstGeom prst="roundRect">
            <a:avLst>
              <a:gd name="adj" fmla="val 441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F10F411F-E96A-BB8C-B8D5-FD0F9AD3CF9A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536971" y="6990895"/>
            <a:ext cx="7586169" cy="6223001"/>
          </a:xfrm>
          <a:prstGeom prst="roundRect">
            <a:avLst>
              <a:gd name="adj" fmla="val 441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BBDFB704-0CAF-935C-E190-57166214C3E1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8398916" y="6990895"/>
            <a:ext cx="7586169" cy="6223001"/>
          </a:xfrm>
          <a:prstGeom prst="roundRect">
            <a:avLst>
              <a:gd name="adj" fmla="val 441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0B7EC0DE-6BAD-765E-4393-5B17B2E65200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16260861" y="6990895"/>
            <a:ext cx="7586169" cy="6223001"/>
          </a:xfrm>
          <a:prstGeom prst="roundRect">
            <a:avLst>
              <a:gd name="adj" fmla="val 441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9253598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 imgs grid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366146E2-718A-F106-B86D-A89784A7F128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1" y="500554"/>
            <a:ext cx="7586169" cy="6223001"/>
          </a:xfrm>
          <a:prstGeom prst="roundRect">
            <a:avLst>
              <a:gd name="adj" fmla="val 441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16E7BF9A-A5B8-78C6-1D96-E16F7D36962A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8398916" y="500554"/>
            <a:ext cx="7586169" cy="6223001"/>
          </a:xfrm>
          <a:prstGeom prst="roundRect">
            <a:avLst>
              <a:gd name="adj" fmla="val 441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19EDDF2B-F544-998F-AD13-252D340950CF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16260861" y="500554"/>
            <a:ext cx="7586169" cy="6223001"/>
          </a:xfrm>
          <a:prstGeom prst="roundRect">
            <a:avLst>
              <a:gd name="adj" fmla="val 441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67755CBD-A57C-269C-AD3D-ADA4B322D5BA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536971" y="6990895"/>
            <a:ext cx="7586169" cy="6223001"/>
          </a:xfrm>
          <a:prstGeom prst="roundRect">
            <a:avLst>
              <a:gd name="adj" fmla="val 441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EA3EA85F-42CA-DE3E-4B45-D354443A3423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8398916" y="6990895"/>
            <a:ext cx="7586169" cy="6223001"/>
          </a:xfrm>
          <a:prstGeom prst="roundRect">
            <a:avLst>
              <a:gd name="adj" fmla="val 441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7495C284-6461-5359-6FF5-D22FE4022FD1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16260861" y="6990895"/>
            <a:ext cx="7586169" cy="6223001"/>
          </a:xfrm>
          <a:prstGeom prst="roundRect">
            <a:avLst>
              <a:gd name="adj" fmla="val 4415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5332805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 imgs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B10C5ED6-F5FA-60E6-B81F-942ECB7F90C6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4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0F8218D4-1645-697C-D460-36254BB690AB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6432001" y="500554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69216AF4-9BCE-6914-7256-CDF032FC943D}"/>
              </a:ext>
            </a:extLst>
          </p:cNvPr>
          <p:cNvSpPr>
            <a:spLocks noGrp="1"/>
          </p:cNvSpPr>
          <p:nvPr>
            <p:ph type="pic" sz="quarter" idx="66" hasCustomPrompt="1"/>
          </p:nvPr>
        </p:nvSpPr>
        <p:spPr>
          <a:xfrm>
            <a:off x="12329688" y="500554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E5633ECE-8645-EB97-6845-F9ECEC2E9419}"/>
              </a:ext>
            </a:extLst>
          </p:cNvPr>
          <p:cNvSpPr>
            <a:spLocks noGrp="1"/>
          </p:cNvSpPr>
          <p:nvPr>
            <p:ph type="pic" sz="quarter" idx="67" hasCustomPrompt="1"/>
          </p:nvPr>
        </p:nvSpPr>
        <p:spPr>
          <a:xfrm>
            <a:off x="18227376" y="500554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3E1D340D-D1A7-A393-9EA3-B7F0A16EE898}"/>
              </a:ext>
            </a:extLst>
          </p:cNvPr>
          <p:cNvSpPr>
            <a:spLocks noGrp="1"/>
          </p:cNvSpPr>
          <p:nvPr>
            <p:ph type="pic" sz="quarter" idx="68" hasCustomPrompt="1"/>
          </p:nvPr>
        </p:nvSpPr>
        <p:spPr>
          <a:xfrm>
            <a:off x="536972" y="6990895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BDFE6F1A-402A-057A-00D1-40CC3CA9BC29}"/>
              </a:ext>
            </a:extLst>
          </p:cNvPr>
          <p:cNvSpPr>
            <a:spLocks noGrp="1"/>
          </p:cNvSpPr>
          <p:nvPr>
            <p:ph type="pic" sz="quarter" idx="69" hasCustomPrompt="1"/>
          </p:nvPr>
        </p:nvSpPr>
        <p:spPr>
          <a:xfrm>
            <a:off x="6432001" y="6990895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5C599B67-A92C-00E2-BEFF-9E9BEDC7EF14}"/>
              </a:ext>
            </a:extLst>
          </p:cNvPr>
          <p:cNvSpPr>
            <a:spLocks noGrp="1"/>
          </p:cNvSpPr>
          <p:nvPr>
            <p:ph type="pic" sz="quarter" idx="70" hasCustomPrompt="1"/>
          </p:nvPr>
        </p:nvSpPr>
        <p:spPr>
          <a:xfrm>
            <a:off x="12329688" y="6990895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819B8F1E-1083-17DE-C453-0276A08FE5F6}"/>
              </a:ext>
            </a:extLst>
          </p:cNvPr>
          <p:cNvSpPr>
            <a:spLocks noGrp="1"/>
          </p:cNvSpPr>
          <p:nvPr>
            <p:ph type="pic" sz="quarter" idx="71" hasCustomPrompt="1"/>
          </p:nvPr>
        </p:nvSpPr>
        <p:spPr>
          <a:xfrm>
            <a:off x="18227376" y="6990895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0346938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 imgs grid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52E8A76A-2063-A3F0-9323-003685AE9D70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4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79BB30A8-4C83-042F-3866-1FFE963B887D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6432001" y="500554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494D5600-8AFF-8809-EC02-7345C09E7EF2}"/>
              </a:ext>
            </a:extLst>
          </p:cNvPr>
          <p:cNvSpPr>
            <a:spLocks noGrp="1"/>
          </p:cNvSpPr>
          <p:nvPr>
            <p:ph type="pic" sz="quarter" idx="66" hasCustomPrompt="1"/>
          </p:nvPr>
        </p:nvSpPr>
        <p:spPr>
          <a:xfrm>
            <a:off x="12329688" y="500554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A3EA8C02-230C-E9B5-4DF7-7B5FBF59ADC3}"/>
              </a:ext>
            </a:extLst>
          </p:cNvPr>
          <p:cNvSpPr>
            <a:spLocks noGrp="1"/>
          </p:cNvSpPr>
          <p:nvPr>
            <p:ph type="pic" sz="quarter" idx="67" hasCustomPrompt="1"/>
          </p:nvPr>
        </p:nvSpPr>
        <p:spPr>
          <a:xfrm>
            <a:off x="18227376" y="500554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518F2C45-3788-9D27-F37D-0BE9C77921AC}"/>
              </a:ext>
            </a:extLst>
          </p:cNvPr>
          <p:cNvSpPr>
            <a:spLocks noGrp="1"/>
          </p:cNvSpPr>
          <p:nvPr>
            <p:ph type="pic" sz="quarter" idx="68" hasCustomPrompt="1"/>
          </p:nvPr>
        </p:nvSpPr>
        <p:spPr>
          <a:xfrm>
            <a:off x="536972" y="6990895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D4A4DD6-9151-FBD9-D5D3-D2A691CF804C}"/>
              </a:ext>
            </a:extLst>
          </p:cNvPr>
          <p:cNvSpPr>
            <a:spLocks noGrp="1"/>
          </p:cNvSpPr>
          <p:nvPr>
            <p:ph type="pic" sz="quarter" idx="69" hasCustomPrompt="1"/>
          </p:nvPr>
        </p:nvSpPr>
        <p:spPr>
          <a:xfrm>
            <a:off x="6432001" y="6990895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E2DA34AA-884F-58DB-211A-5A3ED662E9DE}"/>
              </a:ext>
            </a:extLst>
          </p:cNvPr>
          <p:cNvSpPr>
            <a:spLocks noGrp="1"/>
          </p:cNvSpPr>
          <p:nvPr>
            <p:ph type="pic" sz="quarter" idx="70" hasCustomPrompt="1"/>
          </p:nvPr>
        </p:nvSpPr>
        <p:spPr>
          <a:xfrm>
            <a:off x="12329688" y="6990895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45D7B8AE-0BFA-EEFE-BBB0-65E31C4009AA}"/>
              </a:ext>
            </a:extLst>
          </p:cNvPr>
          <p:cNvSpPr>
            <a:spLocks noGrp="1"/>
          </p:cNvSpPr>
          <p:nvPr>
            <p:ph type="pic" sz="quarter" idx="71" hasCustomPrompt="1"/>
          </p:nvPr>
        </p:nvSpPr>
        <p:spPr>
          <a:xfrm>
            <a:off x="18227376" y="6990895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8908013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 imgs grid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6FF60B1B-A2BD-19DF-E15E-B3510E9EDE4E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500554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C7D03A41-66DD-C80F-DF00-D1765FEB17CD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6432001" y="500554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8538FE8F-42E1-5017-AD3E-6F0C23086DDC}"/>
              </a:ext>
            </a:extLst>
          </p:cNvPr>
          <p:cNvSpPr>
            <a:spLocks noGrp="1"/>
          </p:cNvSpPr>
          <p:nvPr>
            <p:ph type="pic" sz="quarter" idx="66" hasCustomPrompt="1"/>
          </p:nvPr>
        </p:nvSpPr>
        <p:spPr>
          <a:xfrm>
            <a:off x="12329688" y="500554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FD25E6FC-7954-A95E-82D2-33A45946081B}"/>
              </a:ext>
            </a:extLst>
          </p:cNvPr>
          <p:cNvSpPr>
            <a:spLocks noGrp="1"/>
          </p:cNvSpPr>
          <p:nvPr>
            <p:ph type="pic" sz="quarter" idx="67" hasCustomPrompt="1"/>
          </p:nvPr>
        </p:nvSpPr>
        <p:spPr>
          <a:xfrm>
            <a:off x="18227376" y="500554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7200B134-2984-D5A0-ED98-D641D3A41AF0}"/>
              </a:ext>
            </a:extLst>
          </p:cNvPr>
          <p:cNvSpPr>
            <a:spLocks noGrp="1"/>
          </p:cNvSpPr>
          <p:nvPr>
            <p:ph type="pic" sz="quarter" idx="68" hasCustomPrompt="1"/>
          </p:nvPr>
        </p:nvSpPr>
        <p:spPr>
          <a:xfrm>
            <a:off x="536972" y="6990895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9BFE7DF-E04B-18C6-E28D-0B59D904AFD1}"/>
              </a:ext>
            </a:extLst>
          </p:cNvPr>
          <p:cNvSpPr>
            <a:spLocks noGrp="1"/>
          </p:cNvSpPr>
          <p:nvPr>
            <p:ph type="pic" sz="quarter" idx="69" hasCustomPrompt="1"/>
          </p:nvPr>
        </p:nvSpPr>
        <p:spPr>
          <a:xfrm>
            <a:off x="6432001" y="6990895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3E1910AB-0E29-59D6-54B1-4CFB88EE7367}"/>
              </a:ext>
            </a:extLst>
          </p:cNvPr>
          <p:cNvSpPr>
            <a:spLocks noGrp="1"/>
          </p:cNvSpPr>
          <p:nvPr>
            <p:ph type="pic" sz="quarter" idx="70" hasCustomPrompt="1"/>
          </p:nvPr>
        </p:nvSpPr>
        <p:spPr>
          <a:xfrm>
            <a:off x="12329688" y="6990895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112B3C82-F025-938B-C8E5-8BE989754002}"/>
              </a:ext>
            </a:extLst>
          </p:cNvPr>
          <p:cNvSpPr>
            <a:spLocks noGrp="1"/>
          </p:cNvSpPr>
          <p:nvPr>
            <p:ph type="pic" sz="quarter" idx="71" hasCustomPrompt="1"/>
          </p:nvPr>
        </p:nvSpPr>
        <p:spPr>
          <a:xfrm>
            <a:off x="18227376" y="6990895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505457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 imgs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C712A2B8-8608-0CA6-9D4C-D56E242484A4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-564944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23E7BA30-2744-E0A7-28BA-EC0822A73BDD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6432001" y="-2743841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974A9612-099B-458C-6510-2800444301A4}"/>
              </a:ext>
            </a:extLst>
          </p:cNvPr>
          <p:cNvSpPr>
            <a:spLocks noGrp="1"/>
          </p:cNvSpPr>
          <p:nvPr>
            <p:ph type="pic" sz="quarter" idx="66" hasCustomPrompt="1"/>
          </p:nvPr>
        </p:nvSpPr>
        <p:spPr>
          <a:xfrm>
            <a:off x="12329688" y="-1251447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E49A1EB1-1BDA-5055-A6B8-736E1D4875AE}"/>
              </a:ext>
            </a:extLst>
          </p:cNvPr>
          <p:cNvSpPr>
            <a:spLocks noGrp="1"/>
          </p:cNvSpPr>
          <p:nvPr>
            <p:ph type="pic" sz="quarter" idx="67" hasCustomPrompt="1"/>
          </p:nvPr>
        </p:nvSpPr>
        <p:spPr>
          <a:xfrm>
            <a:off x="18227376" y="-2743842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0F910EF6-169F-4F56-17F7-6ADBC80A81CB}"/>
              </a:ext>
            </a:extLst>
          </p:cNvPr>
          <p:cNvSpPr>
            <a:spLocks noGrp="1"/>
          </p:cNvSpPr>
          <p:nvPr>
            <p:ph type="pic" sz="quarter" idx="68" hasCustomPrompt="1"/>
          </p:nvPr>
        </p:nvSpPr>
        <p:spPr>
          <a:xfrm>
            <a:off x="18227376" y="3750743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C4023CC9-08B9-F69A-083D-014C252791E2}"/>
              </a:ext>
            </a:extLst>
          </p:cNvPr>
          <p:cNvSpPr>
            <a:spLocks noGrp="1"/>
          </p:cNvSpPr>
          <p:nvPr>
            <p:ph type="pic" sz="quarter" idx="69" hasCustomPrompt="1"/>
          </p:nvPr>
        </p:nvSpPr>
        <p:spPr>
          <a:xfrm>
            <a:off x="12329688" y="5243137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42151B55-FFAD-4CCC-82FF-23CE2750A68D}"/>
              </a:ext>
            </a:extLst>
          </p:cNvPr>
          <p:cNvSpPr>
            <a:spLocks noGrp="1"/>
          </p:cNvSpPr>
          <p:nvPr>
            <p:ph type="pic" sz="quarter" idx="70" hasCustomPrompt="1"/>
          </p:nvPr>
        </p:nvSpPr>
        <p:spPr>
          <a:xfrm>
            <a:off x="6432001" y="3746498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1" name="Picture Placeholder 6">
            <a:extLst>
              <a:ext uri="{FF2B5EF4-FFF2-40B4-BE49-F238E27FC236}">
                <a16:creationId xmlns:a16="http://schemas.microsoft.com/office/drawing/2014/main" id="{0FB06F33-D922-F676-D9DE-19DB1DFFEF67}"/>
              </a:ext>
            </a:extLst>
          </p:cNvPr>
          <p:cNvSpPr>
            <a:spLocks noGrp="1"/>
          </p:cNvSpPr>
          <p:nvPr>
            <p:ph type="pic" sz="quarter" idx="71" hasCustomPrompt="1"/>
          </p:nvPr>
        </p:nvSpPr>
        <p:spPr>
          <a:xfrm>
            <a:off x="536972" y="5925395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2" name="Picture Placeholder 6">
            <a:extLst>
              <a:ext uri="{FF2B5EF4-FFF2-40B4-BE49-F238E27FC236}">
                <a16:creationId xmlns:a16="http://schemas.microsoft.com/office/drawing/2014/main" id="{E08817D8-9A03-8FE7-C571-BD323BE0A806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536972" y="12415736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3" name="Picture Placeholder 6">
            <a:extLst>
              <a:ext uri="{FF2B5EF4-FFF2-40B4-BE49-F238E27FC236}">
                <a16:creationId xmlns:a16="http://schemas.microsoft.com/office/drawing/2014/main" id="{0AB11BD1-1359-64CC-9D8D-7F57925ABD52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6432001" y="10236839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4" name="Picture Placeholder 6">
            <a:extLst>
              <a:ext uri="{FF2B5EF4-FFF2-40B4-BE49-F238E27FC236}">
                <a16:creationId xmlns:a16="http://schemas.microsoft.com/office/drawing/2014/main" id="{46538330-01A5-FA10-1289-DB5D2F13B5CB}"/>
              </a:ext>
            </a:extLst>
          </p:cNvPr>
          <p:cNvSpPr>
            <a:spLocks noGrp="1"/>
          </p:cNvSpPr>
          <p:nvPr>
            <p:ph type="pic" sz="quarter" idx="74" hasCustomPrompt="1"/>
          </p:nvPr>
        </p:nvSpPr>
        <p:spPr>
          <a:xfrm>
            <a:off x="12329688" y="11733476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5" name="Picture Placeholder 6">
            <a:extLst>
              <a:ext uri="{FF2B5EF4-FFF2-40B4-BE49-F238E27FC236}">
                <a16:creationId xmlns:a16="http://schemas.microsoft.com/office/drawing/2014/main" id="{5E1298D4-12C4-E602-BEA4-DFF90058DECA}"/>
              </a:ext>
            </a:extLst>
          </p:cNvPr>
          <p:cNvSpPr>
            <a:spLocks noGrp="1"/>
          </p:cNvSpPr>
          <p:nvPr>
            <p:ph type="pic" sz="quarter" idx="75" hasCustomPrompt="1"/>
          </p:nvPr>
        </p:nvSpPr>
        <p:spPr>
          <a:xfrm>
            <a:off x="18227376" y="10253803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755443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 imgs grid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2304A873-EFF8-9AA2-B6B9-4BD1D63A1A0C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-564944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328CD2FB-8F06-336F-F25D-48793F553B4C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6432001" y="-2743841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F5B3FD6F-BCD7-60EF-22CD-BC66521A7C7B}"/>
              </a:ext>
            </a:extLst>
          </p:cNvPr>
          <p:cNvSpPr>
            <a:spLocks noGrp="1"/>
          </p:cNvSpPr>
          <p:nvPr>
            <p:ph type="pic" sz="quarter" idx="66" hasCustomPrompt="1"/>
          </p:nvPr>
        </p:nvSpPr>
        <p:spPr>
          <a:xfrm>
            <a:off x="12329688" y="-1251447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9B405180-F010-80C2-8401-86A615587C30}"/>
              </a:ext>
            </a:extLst>
          </p:cNvPr>
          <p:cNvSpPr>
            <a:spLocks noGrp="1"/>
          </p:cNvSpPr>
          <p:nvPr>
            <p:ph type="pic" sz="quarter" idx="67" hasCustomPrompt="1"/>
          </p:nvPr>
        </p:nvSpPr>
        <p:spPr>
          <a:xfrm>
            <a:off x="18227376" y="-2743842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B0A48449-5189-DF28-B137-3FE2F6942229}"/>
              </a:ext>
            </a:extLst>
          </p:cNvPr>
          <p:cNvSpPr>
            <a:spLocks noGrp="1"/>
          </p:cNvSpPr>
          <p:nvPr>
            <p:ph type="pic" sz="quarter" idx="68" hasCustomPrompt="1"/>
          </p:nvPr>
        </p:nvSpPr>
        <p:spPr>
          <a:xfrm>
            <a:off x="18227376" y="3750743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25045CA-7A32-7E26-EAED-EDAF4ABBB717}"/>
              </a:ext>
            </a:extLst>
          </p:cNvPr>
          <p:cNvSpPr>
            <a:spLocks noGrp="1"/>
          </p:cNvSpPr>
          <p:nvPr>
            <p:ph type="pic" sz="quarter" idx="69" hasCustomPrompt="1"/>
          </p:nvPr>
        </p:nvSpPr>
        <p:spPr>
          <a:xfrm>
            <a:off x="12329688" y="5243137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C0EB3F0E-BB4E-20BC-33F3-C59D8021AE12}"/>
              </a:ext>
            </a:extLst>
          </p:cNvPr>
          <p:cNvSpPr>
            <a:spLocks noGrp="1"/>
          </p:cNvSpPr>
          <p:nvPr>
            <p:ph type="pic" sz="quarter" idx="70" hasCustomPrompt="1"/>
          </p:nvPr>
        </p:nvSpPr>
        <p:spPr>
          <a:xfrm>
            <a:off x="6432001" y="3746498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EA0D2543-05D0-BE79-D876-E01EE89F042F}"/>
              </a:ext>
            </a:extLst>
          </p:cNvPr>
          <p:cNvSpPr>
            <a:spLocks noGrp="1"/>
          </p:cNvSpPr>
          <p:nvPr>
            <p:ph type="pic" sz="quarter" idx="71" hasCustomPrompt="1"/>
          </p:nvPr>
        </p:nvSpPr>
        <p:spPr>
          <a:xfrm>
            <a:off x="536972" y="5925395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3B22DB5E-E91A-3689-ABFF-521009E00716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536972" y="12415736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E86C1579-7ACC-832B-4332-135DF3240EC0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6432001" y="10236839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2398B2B1-70AF-2E93-4B65-02FACC6AD126}"/>
              </a:ext>
            </a:extLst>
          </p:cNvPr>
          <p:cNvSpPr>
            <a:spLocks noGrp="1"/>
          </p:cNvSpPr>
          <p:nvPr>
            <p:ph type="pic" sz="quarter" idx="74" hasCustomPrompt="1"/>
          </p:nvPr>
        </p:nvSpPr>
        <p:spPr>
          <a:xfrm>
            <a:off x="12329688" y="11733476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2465C81F-F87C-2A19-FF42-56B831723082}"/>
              </a:ext>
            </a:extLst>
          </p:cNvPr>
          <p:cNvSpPr>
            <a:spLocks noGrp="1"/>
          </p:cNvSpPr>
          <p:nvPr>
            <p:ph type="pic" sz="quarter" idx="75" hasCustomPrompt="1"/>
          </p:nvPr>
        </p:nvSpPr>
        <p:spPr>
          <a:xfrm>
            <a:off x="18227376" y="10253803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15087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685FC1-6A66-5ADA-0482-168FCE35B4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006" y="423251"/>
            <a:ext cx="15627095" cy="14773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US" sz="10000" b="0" spc="-180" dirty="0">
                <a:solidFill>
                  <a:srgbClr val="FFFFFF"/>
                </a:solidFill>
                <a:ea typeface="Helvetica Neue Medium"/>
                <a:cs typeface="Helvetica Neue Medium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/>
              <a:t>01 Section header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2D8503-CE93-948A-272F-E7A95D439C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078174" y="12795983"/>
            <a:ext cx="158810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89520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 imgs grid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75D71C5C-FC50-3623-A424-B06CEA7E42C2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-564944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FD157C8B-47DA-FF2C-787E-48091D0374FF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6432001" y="-2743841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0948CB32-3FAD-F6C1-978F-8B2CEC911CC6}"/>
              </a:ext>
            </a:extLst>
          </p:cNvPr>
          <p:cNvSpPr>
            <a:spLocks noGrp="1"/>
          </p:cNvSpPr>
          <p:nvPr>
            <p:ph type="pic" sz="quarter" idx="66" hasCustomPrompt="1"/>
          </p:nvPr>
        </p:nvSpPr>
        <p:spPr>
          <a:xfrm>
            <a:off x="12329688" y="-1251447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730E5391-2204-8094-ABB1-86F1B81B1D33}"/>
              </a:ext>
            </a:extLst>
          </p:cNvPr>
          <p:cNvSpPr>
            <a:spLocks noGrp="1"/>
          </p:cNvSpPr>
          <p:nvPr>
            <p:ph type="pic" sz="quarter" idx="67" hasCustomPrompt="1"/>
          </p:nvPr>
        </p:nvSpPr>
        <p:spPr>
          <a:xfrm>
            <a:off x="18227376" y="-2743842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E3316012-9BAD-B018-ED71-CBD5EC5A143E}"/>
              </a:ext>
            </a:extLst>
          </p:cNvPr>
          <p:cNvSpPr>
            <a:spLocks noGrp="1"/>
          </p:cNvSpPr>
          <p:nvPr>
            <p:ph type="pic" sz="quarter" idx="68" hasCustomPrompt="1"/>
          </p:nvPr>
        </p:nvSpPr>
        <p:spPr>
          <a:xfrm>
            <a:off x="18227376" y="3750743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ABA4662-82BA-C38D-F2B9-A2B240B8C831}"/>
              </a:ext>
            </a:extLst>
          </p:cNvPr>
          <p:cNvSpPr>
            <a:spLocks noGrp="1"/>
          </p:cNvSpPr>
          <p:nvPr>
            <p:ph type="pic" sz="quarter" idx="69" hasCustomPrompt="1"/>
          </p:nvPr>
        </p:nvSpPr>
        <p:spPr>
          <a:xfrm>
            <a:off x="12329688" y="5243137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6B9D4A12-94A3-7D51-0870-A47EB34DF7D5}"/>
              </a:ext>
            </a:extLst>
          </p:cNvPr>
          <p:cNvSpPr>
            <a:spLocks noGrp="1"/>
          </p:cNvSpPr>
          <p:nvPr>
            <p:ph type="pic" sz="quarter" idx="70" hasCustomPrompt="1"/>
          </p:nvPr>
        </p:nvSpPr>
        <p:spPr>
          <a:xfrm>
            <a:off x="6432001" y="3746498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81C58C0B-A6CC-86E5-0C8D-42BED4B301DD}"/>
              </a:ext>
            </a:extLst>
          </p:cNvPr>
          <p:cNvSpPr>
            <a:spLocks noGrp="1"/>
          </p:cNvSpPr>
          <p:nvPr>
            <p:ph type="pic" sz="quarter" idx="71" hasCustomPrompt="1"/>
          </p:nvPr>
        </p:nvSpPr>
        <p:spPr>
          <a:xfrm>
            <a:off x="536972" y="5925395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3BA46A88-3702-F901-E8CD-DDE3E9A6222D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536972" y="12415736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D3266FAD-3810-570A-5B28-2F87A345E946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6432001" y="10236839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82B74391-19BF-206C-C7D9-E3BA7DA2524D}"/>
              </a:ext>
            </a:extLst>
          </p:cNvPr>
          <p:cNvSpPr>
            <a:spLocks noGrp="1"/>
          </p:cNvSpPr>
          <p:nvPr>
            <p:ph type="pic" sz="quarter" idx="74" hasCustomPrompt="1"/>
          </p:nvPr>
        </p:nvSpPr>
        <p:spPr>
          <a:xfrm>
            <a:off x="12329688" y="11733476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3BAC6055-F3EA-2530-DE55-EF9E5F04A9BA}"/>
              </a:ext>
            </a:extLst>
          </p:cNvPr>
          <p:cNvSpPr>
            <a:spLocks noGrp="1"/>
          </p:cNvSpPr>
          <p:nvPr>
            <p:ph type="pic" sz="quarter" idx="75" hasCustomPrompt="1"/>
          </p:nvPr>
        </p:nvSpPr>
        <p:spPr>
          <a:xfrm>
            <a:off x="18227376" y="10253803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558691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 imgs grid (highl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9467D30A-0E79-88CD-70DB-53208D13D2E1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-564944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CEB0037A-A855-7442-CBB0-D3BE0E542B55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6432001" y="-2743841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673EFFE0-B8FC-F9D1-C371-CAA50DF8039A}"/>
              </a:ext>
            </a:extLst>
          </p:cNvPr>
          <p:cNvSpPr>
            <a:spLocks noGrp="1"/>
          </p:cNvSpPr>
          <p:nvPr>
            <p:ph type="pic" sz="quarter" idx="66" hasCustomPrompt="1"/>
          </p:nvPr>
        </p:nvSpPr>
        <p:spPr>
          <a:xfrm>
            <a:off x="12329688" y="-1251447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B99B5B97-52A1-9EE5-07B0-4465C59D44A2}"/>
              </a:ext>
            </a:extLst>
          </p:cNvPr>
          <p:cNvSpPr>
            <a:spLocks noGrp="1"/>
          </p:cNvSpPr>
          <p:nvPr>
            <p:ph type="pic" sz="quarter" idx="67" hasCustomPrompt="1"/>
          </p:nvPr>
        </p:nvSpPr>
        <p:spPr>
          <a:xfrm>
            <a:off x="18227376" y="-2743842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6C78C2BC-1951-CE10-D44F-9D0BD01CFDB5}"/>
              </a:ext>
            </a:extLst>
          </p:cNvPr>
          <p:cNvSpPr>
            <a:spLocks noGrp="1"/>
          </p:cNvSpPr>
          <p:nvPr>
            <p:ph type="pic" sz="quarter" idx="68" hasCustomPrompt="1"/>
          </p:nvPr>
        </p:nvSpPr>
        <p:spPr>
          <a:xfrm>
            <a:off x="18227376" y="3750743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5621759-0185-89A4-E938-E15C05C60129}"/>
              </a:ext>
            </a:extLst>
          </p:cNvPr>
          <p:cNvSpPr>
            <a:spLocks noGrp="1"/>
          </p:cNvSpPr>
          <p:nvPr>
            <p:ph type="pic" sz="quarter" idx="69" hasCustomPrompt="1"/>
          </p:nvPr>
        </p:nvSpPr>
        <p:spPr>
          <a:xfrm>
            <a:off x="12329688" y="5243137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71F9FE8-3C78-8119-2ACB-7198A9137819}"/>
              </a:ext>
            </a:extLst>
          </p:cNvPr>
          <p:cNvSpPr>
            <a:spLocks noGrp="1"/>
          </p:cNvSpPr>
          <p:nvPr>
            <p:ph type="pic" sz="quarter" idx="70" hasCustomPrompt="1"/>
          </p:nvPr>
        </p:nvSpPr>
        <p:spPr>
          <a:xfrm>
            <a:off x="6432001" y="3746498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39C56737-6618-4621-B03A-F4BB03493336}"/>
              </a:ext>
            </a:extLst>
          </p:cNvPr>
          <p:cNvSpPr>
            <a:spLocks noGrp="1"/>
          </p:cNvSpPr>
          <p:nvPr>
            <p:ph type="pic" sz="quarter" idx="71" hasCustomPrompt="1"/>
          </p:nvPr>
        </p:nvSpPr>
        <p:spPr>
          <a:xfrm>
            <a:off x="536972" y="5925395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C03C455E-3B7C-0AC1-C20C-783627EC7F34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536972" y="12415736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69EA8A6F-AB98-6BDE-19B9-BA1EA4449AC9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6432001" y="10236839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34381672-498B-E8DF-6A4B-28328BF131D2}"/>
              </a:ext>
            </a:extLst>
          </p:cNvPr>
          <p:cNvSpPr>
            <a:spLocks noGrp="1"/>
          </p:cNvSpPr>
          <p:nvPr>
            <p:ph type="pic" sz="quarter" idx="74" hasCustomPrompt="1"/>
          </p:nvPr>
        </p:nvSpPr>
        <p:spPr>
          <a:xfrm>
            <a:off x="12329688" y="11733476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B352AFEA-D0BF-61FC-DDCE-13B6360F2D54}"/>
              </a:ext>
            </a:extLst>
          </p:cNvPr>
          <p:cNvSpPr>
            <a:spLocks noGrp="1"/>
          </p:cNvSpPr>
          <p:nvPr>
            <p:ph type="pic" sz="quarter" idx="75" hasCustomPrompt="1"/>
          </p:nvPr>
        </p:nvSpPr>
        <p:spPr>
          <a:xfrm>
            <a:off x="18227376" y="10253803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0069723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 imgs grid (highlight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" name="Rounded Rectangle"/>
          <p:cNvSpPr/>
          <p:nvPr userDrawn="1"/>
        </p:nvSpPr>
        <p:spPr>
          <a:xfrm>
            <a:off x="6439079" y="3742399"/>
            <a:ext cx="5605544" cy="6231202"/>
          </a:xfrm>
          <a:prstGeom prst="roundRect">
            <a:avLst>
              <a:gd name="adj" fmla="val 5004"/>
            </a:avLst>
          </a:prstGeom>
          <a:solidFill>
            <a:srgbClr val="234BFF"/>
          </a:solidFill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ctr" defTabSz="914400" eaLnBrk="1" hangingPunct="1">
              <a:spcBef>
                <a:spcPts val="1000"/>
              </a:spcBef>
              <a:buFont typeface="Arial" panose="020B0604020202020204" pitchFamily="34" charset="0"/>
              <a:buChar char="•"/>
            </a:pPr>
            <a:endParaRPr sz="1000" kern="1200">
              <a:solidFill>
                <a:schemeClr val="tx1"/>
              </a:solidFill>
              <a:latin typeface="Helvetica Neue Medium"/>
            </a:endParaRP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D995B279-E948-CEB6-9753-E8BE10D9F4C6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-564944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DE80A0B5-066F-9C4D-751B-19325C212CDB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6432001" y="-2743841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72AAE9AC-2799-A023-0BD3-3D7292D96E0D}"/>
              </a:ext>
            </a:extLst>
          </p:cNvPr>
          <p:cNvSpPr>
            <a:spLocks noGrp="1"/>
          </p:cNvSpPr>
          <p:nvPr>
            <p:ph type="pic" sz="quarter" idx="66" hasCustomPrompt="1"/>
          </p:nvPr>
        </p:nvSpPr>
        <p:spPr>
          <a:xfrm>
            <a:off x="12329688" y="-1251447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D4912AC8-5215-6089-E7E7-99553C50E1A0}"/>
              </a:ext>
            </a:extLst>
          </p:cNvPr>
          <p:cNvSpPr>
            <a:spLocks noGrp="1"/>
          </p:cNvSpPr>
          <p:nvPr>
            <p:ph type="pic" sz="quarter" idx="67" hasCustomPrompt="1"/>
          </p:nvPr>
        </p:nvSpPr>
        <p:spPr>
          <a:xfrm>
            <a:off x="18227376" y="-2743842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4B3E6C99-2FF4-76BB-ECBE-0210965E776F}"/>
              </a:ext>
            </a:extLst>
          </p:cNvPr>
          <p:cNvSpPr>
            <a:spLocks noGrp="1"/>
          </p:cNvSpPr>
          <p:nvPr>
            <p:ph type="pic" sz="quarter" idx="68" hasCustomPrompt="1"/>
          </p:nvPr>
        </p:nvSpPr>
        <p:spPr>
          <a:xfrm>
            <a:off x="18227376" y="3750743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DE72088-F9E3-AE2B-684A-9BB2A0DFA96B}"/>
              </a:ext>
            </a:extLst>
          </p:cNvPr>
          <p:cNvSpPr>
            <a:spLocks noGrp="1"/>
          </p:cNvSpPr>
          <p:nvPr>
            <p:ph type="pic" sz="quarter" idx="69" hasCustomPrompt="1"/>
          </p:nvPr>
        </p:nvSpPr>
        <p:spPr>
          <a:xfrm>
            <a:off x="12329688" y="5243137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B7D66077-13DD-7935-152D-C69F2078955C}"/>
              </a:ext>
            </a:extLst>
          </p:cNvPr>
          <p:cNvSpPr>
            <a:spLocks noGrp="1"/>
          </p:cNvSpPr>
          <p:nvPr>
            <p:ph type="pic" sz="quarter" idx="71" hasCustomPrompt="1"/>
          </p:nvPr>
        </p:nvSpPr>
        <p:spPr>
          <a:xfrm>
            <a:off x="536972" y="5925395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45591035-33B2-C3FD-9F1B-2B9A62B2BB4A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536972" y="12415736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316D2027-BABB-8C33-B212-641874CAB676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6432001" y="10236839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40C8B4CC-4BE6-267B-45DB-378615D16037}"/>
              </a:ext>
            </a:extLst>
          </p:cNvPr>
          <p:cNvSpPr>
            <a:spLocks noGrp="1"/>
          </p:cNvSpPr>
          <p:nvPr>
            <p:ph type="pic" sz="quarter" idx="74" hasCustomPrompt="1"/>
          </p:nvPr>
        </p:nvSpPr>
        <p:spPr>
          <a:xfrm>
            <a:off x="12329688" y="11733476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F0DC399A-53CD-78DE-D88F-3A0EF5253401}"/>
              </a:ext>
            </a:extLst>
          </p:cNvPr>
          <p:cNvSpPr>
            <a:spLocks noGrp="1"/>
          </p:cNvSpPr>
          <p:nvPr>
            <p:ph type="pic" sz="quarter" idx="75" hasCustomPrompt="1"/>
          </p:nvPr>
        </p:nvSpPr>
        <p:spPr>
          <a:xfrm>
            <a:off x="18227376" y="10253803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6FADB4AB-7D32-3A13-71D8-35E3486055B5}"/>
              </a:ext>
            </a:extLst>
          </p:cNvPr>
          <p:cNvSpPr>
            <a:spLocks noGrp="1"/>
          </p:cNvSpPr>
          <p:nvPr>
            <p:ph type="body" sz="half" idx="76" hasCustomPrompt="1"/>
          </p:nvPr>
        </p:nvSpPr>
        <p:spPr>
          <a:xfrm>
            <a:off x="6729092" y="4132273"/>
            <a:ext cx="5029200" cy="209397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457880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 imgs grid (highlight text)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">
            <a:extLst>
              <a:ext uri="{FF2B5EF4-FFF2-40B4-BE49-F238E27FC236}">
                <a16:creationId xmlns:a16="http://schemas.microsoft.com/office/drawing/2014/main" id="{76DFF6F2-EFDD-B918-2F51-15B0385FF07E}"/>
              </a:ext>
            </a:extLst>
          </p:cNvPr>
          <p:cNvSpPr/>
          <p:nvPr userDrawn="1"/>
        </p:nvSpPr>
        <p:spPr>
          <a:xfrm>
            <a:off x="6439079" y="3742399"/>
            <a:ext cx="5605544" cy="6231202"/>
          </a:xfrm>
          <a:prstGeom prst="roundRect">
            <a:avLst>
              <a:gd name="adj" fmla="val 5004"/>
            </a:avLst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ctr" defTabSz="914400" eaLnBrk="1" hangingPunct="1">
              <a:spcBef>
                <a:spcPts val="1000"/>
              </a:spcBef>
              <a:buFont typeface="Arial" panose="020B0604020202020204" pitchFamily="34" charset="0"/>
              <a:buChar char="•"/>
            </a:pPr>
            <a:endParaRPr sz="1000" kern="1200">
              <a:solidFill>
                <a:schemeClr val="tx1"/>
              </a:solidFill>
              <a:latin typeface="Helvetica Neue Medium"/>
            </a:endParaRP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9AEE5634-C406-9E19-3924-2AF1B392ACC1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-564944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6DF702AF-C850-2AA6-FFDC-CAC6E6122F13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6432001" y="-2743841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BE5559A4-A422-5D9B-631E-4A6ED34D36B1}"/>
              </a:ext>
            </a:extLst>
          </p:cNvPr>
          <p:cNvSpPr>
            <a:spLocks noGrp="1"/>
          </p:cNvSpPr>
          <p:nvPr>
            <p:ph type="pic" sz="quarter" idx="66" hasCustomPrompt="1"/>
          </p:nvPr>
        </p:nvSpPr>
        <p:spPr>
          <a:xfrm>
            <a:off x="12329688" y="-1251447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5F001A1A-ED09-E309-E1E7-0C096BF60484}"/>
              </a:ext>
            </a:extLst>
          </p:cNvPr>
          <p:cNvSpPr>
            <a:spLocks noGrp="1"/>
          </p:cNvSpPr>
          <p:nvPr>
            <p:ph type="pic" sz="quarter" idx="67" hasCustomPrompt="1"/>
          </p:nvPr>
        </p:nvSpPr>
        <p:spPr>
          <a:xfrm>
            <a:off x="18227376" y="-2743842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90A85BE-6A22-D75D-8556-A9B94CD88D10}"/>
              </a:ext>
            </a:extLst>
          </p:cNvPr>
          <p:cNvSpPr>
            <a:spLocks noGrp="1"/>
          </p:cNvSpPr>
          <p:nvPr>
            <p:ph type="pic" sz="quarter" idx="68" hasCustomPrompt="1"/>
          </p:nvPr>
        </p:nvSpPr>
        <p:spPr>
          <a:xfrm>
            <a:off x="18227376" y="3750743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D5167494-EF03-BEFC-1710-D1B43C34ECC5}"/>
              </a:ext>
            </a:extLst>
          </p:cNvPr>
          <p:cNvSpPr>
            <a:spLocks noGrp="1"/>
          </p:cNvSpPr>
          <p:nvPr>
            <p:ph type="pic" sz="quarter" idx="69" hasCustomPrompt="1"/>
          </p:nvPr>
        </p:nvSpPr>
        <p:spPr>
          <a:xfrm>
            <a:off x="12329688" y="5243137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E7935E13-F98F-EBB2-50B6-69C354F94143}"/>
              </a:ext>
            </a:extLst>
          </p:cNvPr>
          <p:cNvSpPr>
            <a:spLocks noGrp="1"/>
          </p:cNvSpPr>
          <p:nvPr>
            <p:ph type="pic" sz="quarter" idx="71" hasCustomPrompt="1"/>
          </p:nvPr>
        </p:nvSpPr>
        <p:spPr>
          <a:xfrm>
            <a:off x="536972" y="5925395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7260300B-2171-18BE-56F6-1CCA9B1660A4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536972" y="12415736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AAA35A6C-3D67-6E60-B2CB-7A18EFD39B50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6432001" y="10236839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6F8C7351-2653-3568-D17F-C7A377EE4F18}"/>
              </a:ext>
            </a:extLst>
          </p:cNvPr>
          <p:cNvSpPr>
            <a:spLocks noGrp="1"/>
          </p:cNvSpPr>
          <p:nvPr>
            <p:ph type="pic" sz="quarter" idx="74" hasCustomPrompt="1"/>
          </p:nvPr>
        </p:nvSpPr>
        <p:spPr>
          <a:xfrm>
            <a:off x="12329688" y="11733476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B6370724-9494-44A3-D0DF-E5FB8BA9FDA8}"/>
              </a:ext>
            </a:extLst>
          </p:cNvPr>
          <p:cNvSpPr>
            <a:spLocks noGrp="1"/>
          </p:cNvSpPr>
          <p:nvPr>
            <p:ph type="pic" sz="quarter" idx="75" hasCustomPrompt="1"/>
          </p:nvPr>
        </p:nvSpPr>
        <p:spPr>
          <a:xfrm>
            <a:off x="18227376" y="10253803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6E2A77F-FCCC-3C90-1547-FB3EB157C324}"/>
              </a:ext>
            </a:extLst>
          </p:cNvPr>
          <p:cNvSpPr>
            <a:spLocks noGrp="1"/>
          </p:cNvSpPr>
          <p:nvPr>
            <p:ph type="body" sz="half" idx="76" hasCustomPrompt="1"/>
          </p:nvPr>
        </p:nvSpPr>
        <p:spPr>
          <a:xfrm>
            <a:off x="6729092" y="4132273"/>
            <a:ext cx="5029200" cy="175785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110320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 imgs grid (highlight text)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">
            <a:extLst>
              <a:ext uri="{FF2B5EF4-FFF2-40B4-BE49-F238E27FC236}">
                <a16:creationId xmlns:a16="http://schemas.microsoft.com/office/drawing/2014/main" id="{77E16E70-15D9-6F90-76AF-6C57DF595D5D}"/>
              </a:ext>
            </a:extLst>
          </p:cNvPr>
          <p:cNvSpPr/>
          <p:nvPr userDrawn="1"/>
        </p:nvSpPr>
        <p:spPr>
          <a:xfrm>
            <a:off x="6439079" y="3742399"/>
            <a:ext cx="5605544" cy="6231202"/>
          </a:xfrm>
          <a:prstGeom prst="roundRect">
            <a:avLst>
              <a:gd name="adj" fmla="val 5004"/>
            </a:avLst>
          </a:prstGeom>
          <a:solidFill>
            <a:srgbClr val="234BFF"/>
          </a:solidFill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ctr" defTabSz="914400" eaLnBrk="1" hangingPunct="1">
              <a:spcBef>
                <a:spcPts val="1000"/>
              </a:spcBef>
              <a:buFont typeface="Arial" panose="020B0604020202020204" pitchFamily="34" charset="0"/>
              <a:buChar char="•"/>
            </a:pPr>
            <a:endParaRPr sz="1000" kern="1200">
              <a:solidFill>
                <a:schemeClr val="tx1"/>
              </a:solidFill>
              <a:latin typeface="Helvetica Neue Medium"/>
            </a:endParaRP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DCA72B07-5E97-1843-7F1C-6D41E98B6C90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536972" y="-564944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CFF459EB-1F22-C15D-814E-28F56C347262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6432001" y="-2743841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3E1E1F9E-288A-5174-FC36-CBBD71F2CF1A}"/>
              </a:ext>
            </a:extLst>
          </p:cNvPr>
          <p:cNvSpPr>
            <a:spLocks noGrp="1"/>
          </p:cNvSpPr>
          <p:nvPr>
            <p:ph type="pic" sz="quarter" idx="66" hasCustomPrompt="1"/>
          </p:nvPr>
        </p:nvSpPr>
        <p:spPr>
          <a:xfrm>
            <a:off x="12329688" y="-1251447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291C49E9-C65F-DC2D-935F-FC03E6D56226}"/>
              </a:ext>
            </a:extLst>
          </p:cNvPr>
          <p:cNvSpPr>
            <a:spLocks noGrp="1"/>
          </p:cNvSpPr>
          <p:nvPr>
            <p:ph type="pic" sz="quarter" idx="67" hasCustomPrompt="1"/>
          </p:nvPr>
        </p:nvSpPr>
        <p:spPr>
          <a:xfrm>
            <a:off x="18227376" y="-2743842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5C32898F-0D6B-78B9-CCFC-A07296CB2E25}"/>
              </a:ext>
            </a:extLst>
          </p:cNvPr>
          <p:cNvSpPr>
            <a:spLocks noGrp="1"/>
          </p:cNvSpPr>
          <p:nvPr>
            <p:ph type="pic" sz="quarter" idx="68" hasCustomPrompt="1"/>
          </p:nvPr>
        </p:nvSpPr>
        <p:spPr>
          <a:xfrm>
            <a:off x="18227376" y="3750743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B0351DE-F125-AF29-7A45-8AF9DAEA7D7E}"/>
              </a:ext>
            </a:extLst>
          </p:cNvPr>
          <p:cNvSpPr>
            <a:spLocks noGrp="1"/>
          </p:cNvSpPr>
          <p:nvPr>
            <p:ph type="pic" sz="quarter" idx="69" hasCustomPrompt="1"/>
          </p:nvPr>
        </p:nvSpPr>
        <p:spPr>
          <a:xfrm>
            <a:off x="12329688" y="5243137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3DBAF673-FA26-1C22-2178-19DC5DB724C9}"/>
              </a:ext>
            </a:extLst>
          </p:cNvPr>
          <p:cNvSpPr>
            <a:spLocks noGrp="1"/>
          </p:cNvSpPr>
          <p:nvPr>
            <p:ph type="pic" sz="quarter" idx="71" hasCustomPrompt="1"/>
          </p:nvPr>
        </p:nvSpPr>
        <p:spPr>
          <a:xfrm>
            <a:off x="536972" y="5925395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E6650CA5-59A7-D68D-D86E-A163714FB9C0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536972" y="12415736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BA2794F0-8A4C-2B8A-AE2C-F1358A95CEC2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6432001" y="10236839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551B3FE7-EF08-A778-F9FF-8B53AFF026DD}"/>
              </a:ext>
            </a:extLst>
          </p:cNvPr>
          <p:cNvSpPr>
            <a:spLocks noGrp="1"/>
          </p:cNvSpPr>
          <p:nvPr>
            <p:ph type="pic" sz="quarter" idx="74" hasCustomPrompt="1"/>
          </p:nvPr>
        </p:nvSpPr>
        <p:spPr>
          <a:xfrm>
            <a:off x="12329688" y="11733476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32833204-BC99-4B32-9EBE-F77B2AA16D95}"/>
              </a:ext>
            </a:extLst>
          </p:cNvPr>
          <p:cNvSpPr>
            <a:spLocks noGrp="1"/>
          </p:cNvSpPr>
          <p:nvPr>
            <p:ph type="pic" sz="quarter" idx="75" hasCustomPrompt="1"/>
          </p:nvPr>
        </p:nvSpPr>
        <p:spPr>
          <a:xfrm>
            <a:off x="18227376" y="10253803"/>
            <a:ext cx="5619654" cy="6223001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797E9FD4-F735-5E10-733C-4DF233814F39}"/>
              </a:ext>
            </a:extLst>
          </p:cNvPr>
          <p:cNvSpPr>
            <a:spLocks noGrp="1"/>
          </p:cNvSpPr>
          <p:nvPr>
            <p:ph type="body" sz="half" idx="76" hasCustomPrompt="1"/>
          </p:nvPr>
        </p:nvSpPr>
        <p:spPr>
          <a:xfrm>
            <a:off x="6729092" y="4132273"/>
            <a:ext cx="5029200" cy="175785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112099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 imgs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868AB332-59B0-59E0-8CDD-CBA8AA68B7FF}"/>
              </a:ext>
            </a:extLst>
          </p:cNvPr>
          <p:cNvSpPr>
            <a:spLocks noGrp="1"/>
          </p:cNvSpPr>
          <p:nvPr>
            <p:ph type="pic" sz="quarter" idx="71" hasCustomPrompt="1"/>
          </p:nvPr>
        </p:nvSpPr>
        <p:spPr>
          <a:xfrm>
            <a:off x="537543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1" name="Picture Placeholder 6">
            <a:extLst>
              <a:ext uri="{FF2B5EF4-FFF2-40B4-BE49-F238E27FC236}">
                <a16:creationId xmlns:a16="http://schemas.microsoft.com/office/drawing/2014/main" id="{8D758B30-80DF-41C0-1521-E2F993E25B3C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4470361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2" name="Picture Placeholder 6">
            <a:extLst>
              <a:ext uri="{FF2B5EF4-FFF2-40B4-BE49-F238E27FC236}">
                <a16:creationId xmlns:a16="http://schemas.microsoft.com/office/drawing/2014/main" id="{B648B0EB-F99E-6AB0-7ED0-C7B170A2A288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8405774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3" name="Picture Placeholder 6">
            <a:extLst>
              <a:ext uri="{FF2B5EF4-FFF2-40B4-BE49-F238E27FC236}">
                <a16:creationId xmlns:a16="http://schemas.microsoft.com/office/drawing/2014/main" id="{D4671B6C-A367-83CE-D2A3-C2E950A2873C}"/>
              </a:ext>
            </a:extLst>
          </p:cNvPr>
          <p:cNvSpPr>
            <a:spLocks noGrp="1"/>
          </p:cNvSpPr>
          <p:nvPr>
            <p:ph type="pic" sz="quarter" idx="74" hasCustomPrompt="1"/>
          </p:nvPr>
        </p:nvSpPr>
        <p:spPr>
          <a:xfrm>
            <a:off x="12338592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4" name="Picture Placeholder 6">
            <a:extLst>
              <a:ext uri="{FF2B5EF4-FFF2-40B4-BE49-F238E27FC236}">
                <a16:creationId xmlns:a16="http://schemas.microsoft.com/office/drawing/2014/main" id="{6B976C74-534B-11A7-0BE7-9DF81BBCE65F}"/>
              </a:ext>
            </a:extLst>
          </p:cNvPr>
          <p:cNvSpPr>
            <a:spLocks noGrp="1"/>
          </p:cNvSpPr>
          <p:nvPr>
            <p:ph type="pic" sz="quarter" idx="75" hasCustomPrompt="1"/>
          </p:nvPr>
        </p:nvSpPr>
        <p:spPr>
          <a:xfrm>
            <a:off x="16271410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5" name="Picture Placeholder 6">
            <a:extLst>
              <a:ext uri="{FF2B5EF4-FFF2-40B4-BE49-F238E27FC236}">
                <a16:creationId xmlns:a16="http://schemas.microsoft.com/office/drawing/2014/main" id="{C22C2C57-7FB7-4457-354F-ABA349A0AD6C}"/>
              </a:ext>
            </a:extLst>
          </p:cNvPr>
          <p:cNvSpPr>
            <a:spLocks noGrp="1"/>
          </p:cNvSpPr>
          <p:nvPr>
            <p:ph type="pic" sz="quarter" idx="76" hasCustomPrompt="1"/>
          </p:nvPr>
        </p:nvSpPr>
        <p:spPr>
          <a:xfrm>
            <a:off x="20206822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6" name="Picture Placeholder 6">
            <a:extLst>
              <a:ext uri="{FF2B5EF4-FFF2-40B4-BE49-F238E27FC236}">
                <a16:creationId xmlns:a16="http://schemas.microsoft.com/office/drawing/2014/main" id="{FC847B43-1D2A-3DD7-D79E-34159381ED12}"/>
              </a:ext>
            </a:extLst>
          </p:cNvPr>
          <p:cNvSpPr>
            <a:spLocks noGrp="1"/>
          </p:cNvSpPr>
          <p:nvPr>
            <p:ph type="pic" sz="quarter" idx="77" hasCustomPrompt="1"/>
          </p:nvPr>
        </p:nvSpPr>
        <p:spPr>
          <a:xfrm>
            <a:off x="537543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7" name="Picture Placeholder 6">
            <a:extLst>
              <a:ext uri="{FF2B5EF4-FFF2-40B4-BE49-F238E27FC236}">
                <a16:creationId xmlns:a16="http://schemas.microsoft.com/office/drawing/2014/main" id="{7C2B2A66-FC02-E049-1B74-58035266EDC8}"/>
              </a:ext>
            </a:extLst>
          </p:cNvPr>
          <p:cNvSpPr>
            <a:spLocks noGrp="1"/>
          </p:cNvSpPr>
          <p:nvPr>
            <p:ph type="pic" sz="quarter" idx="78" hasCustomPrompt="1"/>
          </p:nvPr>
        </p:nvSpPr>
        <p:spPr>
          <a:xfrm>
            <a:off x="4470361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8" name="Picture Placeholder 6">
            <a:extLst>
              <a:ext uri="{FF2B5EF4-FFF2-40B4-BE49-F238E27FC236}">
                <a16:creationId xmlns:a16="http://schemas.microsoft.com/office/drawing/2014/main" id="{66359FDB-6A0E-28A2-6EE3-6F3BFBF18847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8405774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9" name="Picture Placeholder 6">
            <a:extLst>
              <a:ext uri="{FF2B5EF4-FFF2-40B4-BE49-F238E27FC236}">
                <a16:creationId xmlns:a16="http://schemas.microsoft.com/office/drawing/2014/main" id="{B4ED0975-439F-B16B-DB76-DC7832ECE0C1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12338592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0" name="Picture Placeholder 6">
            <a:extLst>
              <a:ext uri="{FF2B5EF4-FFF2-40B4-BE49-F238E27FC236}">
                <a16:creationId xmlns:a16="http://schemas.microsoft.com/office/drawing/2014/main" id="{84F197E4-E6C8-251B-3389-918996D4BB7D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16271410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1" name="Picture Placeholder 6">
            <a:extLst>
              <a:ext uri="{FF2B5EF4-FFF2-40B4-BE49-F238E27FC236}">
                <a16:creationId xmlns:a16="http://schemas.microsoft.com/office/drawing/2014/main" id="{C01FF7F4-CA52-390B-5282-C442FDD2AECB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20206822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2" name="Picture Placeholder 6">
            <a:extLst>
              <a:ext uri="{FF2B5EF4-FFF2-40B4-BE49-F238E27FC236}">
                <a16:creationId xmlns:a16="http://schemas.microsoft.com/office/drawing/2014/main" id="{676678B6-3484-C244-7CE6-BF2B31BE5F95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7543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3" name="Picture Placeholder 6">
            <a:extLst>
              <a:ext uri="{FF2B5EF4-FFF2-40B4-BE49-F238E27FC236}">
                <a16:creationId xmlns:a16="http://schemas.microsoft.com/office/drawing/2014/main" id="{02210EE3-3086-A4E7-FB1E-30BEED1EEAF0}"/>
              </a:ext>
            </a:extLst>
          </p:cNvPr>
          <p:cNvSpPr>
            <a:spLocks noGrp="1"/>
          </p:cNvSpPr>
          <p:nvPr>
            <p:ph type="pic" sz="quarter" idx="84" hasCustomPrompt="1"/>
          </p:nvPr>
        </p:nvSpPr>
        <p:spPr>
          <a:xfrm>
            <a:off x="4470361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4" name="Picture Placeholder 6">
            <a:extLst>
              <a:ext uri="{FF2B5EF4-FFF2-40B4-BE49-F238E27FC236}">
                <a16:creationId xmlns:a16="http://schemas.microsoft.com/office/drawing/2014/main" id="{47FCCBC5-3AC6-727B-DC1E-A000583B72EC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8405774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5" name="Picture Placeholder 6">
            <a:extLst>
              <a:ext uri="{FF2B5EF4-FFF2-40B4-BE49-F238E27FC236}">
                <a16:creationId xmlns:a16="http://schemas.microsoft.com/office/drawing/2014/main" id="{F7CF958C-B5BC-2F87-BC2A-1FA2F784DA97}"/>
              </a:ext>
            </a:extLst>
          </p:cNvPr>
          <p:cNvSpPr>
            <a:spLocks noGrp="1"/>
          </p:cNvSpPr>
          <p:nvPr>
            <p:ph type="pic" sz="quarter" idx="86" hasCustomPrompt="1"/>
          </p:nvPr>
        </p:nvSpPr>
        <p:spPr>
          <a:xfrm>
            <a:off x="12338592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6" name="Picture Placeholder 6">
            <a:extLst>
              <a:ext uri="{FF2B5EF4-FFF2-40B4-BE49-F238E27FC236}">
                <a16:creationId xmlns:a16="http://schemas.microsoft.com/office/drawing/2014/main" id="{C00ECB46-901B-8320-6536-A71FE47EF15E}"/>
              </a:ext>
            </a:extLst>
          </p:cNvPr>
          <p:cNvSpPr>
            <a:spLocks noGrp="1"/>
          </p:cNvSpPr>
          <p:nvPr>
            <p:ph type="pic" sz="quarter" idx="87" hasCustomPrompt="1"/>
          </p:nvPr>
        </p:nvSpPr>
        <p:spPr>
          <a:xfrm>
            <a:off x="16271410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7" name="Picture Placeholder 6">
            <a:extLst>
              <a:ext uri="{FF2B5EF4-FFF2-40B4-BE49-F238E27FC236}">
                <a16:creationId xmlns:a16="http://schemas.microsoft.com/office/drawing/2014/main" id="{3EB95F7B-E833-D6D2-3DA5-031F872F30C1}"/>
              </a:ext>
            </a:extLst>
          </p:cNvPr>
          <p:cNvSpPr>
            <a:spLocks noGrp="1"/>
          </p:cNvSpPr>
          <p:nvPr>
            <p:ph type="pic" sz="quarter" idx="88" hasCustomPrompt="1"/>
          </p:nvPr>
        </p:nvSpPr>
        <p:spPr>
          <a:xfrm>
            <a:off x="20206822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6318497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 imgs grid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0D22E285-C747-E967-0428-8ADBFA3B333F}"/>
              </a:ext>
            </a:extLst>
          </p:cNvPr>
          <p:cNvSpPr>
            <a:spLocks noGrp="1"/>
          </p:cNvSpPr>
          <p:nvPr>
            <p:ph type="pic" sz="quarter" idx="71" hasCustomPrompt="1"/>
          </p:nvPr>
        </p:nvSpPr>
        <p:spPr>
          <a:xfrm>
            <a:off x="537543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F6649845-2369-5215-80AE-59BD3330271E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4470361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D87EDC5F-FCAF-C126-3B9B-5D4706A85224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8405774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9C350919-ABAC-FFF0-8C86-33FB225029A9}"/>
              </a:ext>
            </a:extLst>
          </p:cNvPr>
          <p:cNvSpPr>
            <a:spLocks noGrp="1"/>
          </p:cNvSpPr>
          <p:nvPr>
            <p:ph type="pic" sz="quarter" idx="74" hasCustomPrompt="1"/>
          </p:nvPr>
        </p:nvSpPr>
        <p:spPr>
          <a:xfrm>
            <a:off x="12338592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638DE508-F350-327D-7375-BF8F990B345F}"/>
              </a:ext>
            </a:extLst>
          </p:cNvPr>
          <p:cNvSpPr>
            <a:spLocks noGrp="1"/>
          </p:cNvSpPr>
          <p:nvPr>
            <p:ph type="pic" sz="quarter" idx="75" hasCustomPrompt="1"/>
          </p:nvPr>
        </p:nvSpPr>
        <p:spPr>
          <a:xfrm>
            <a:off x="16271410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AB70D56-A116-8360-7B66-819781096C5A}"/>
              </a:ext>
            </a:extLst>
          </p:cNvPr>
          <p:cNvSpPr>
            <a:spLocks noGrp="1"/>
          </p:cNvSpPr>
          <p:nvPr>
            <p:ph type="pic" sz="quarter" idx="76" hasCustomPrompt="1"/>
          </p:nvPr>
        </p:nvSpPr>
        <p:spPr>
          <a:xfrm>
            <a:off x="20206822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DC00CD15-F1C1-7821-44A8-1A6747A8FC7D}"/>
              </a:ext>
            </a:extLst>
          </p:cNvPr>
          <p:cNvSpPr>
            <a:spLocks noGrp="1"/>
          </p:cNvSpPr>
          <p:nvPr>
            <p:ph type="pic" sz="quarter" idx="77" hasCustomPrompt="1"/>
          </p:nvPr>
        </p:nvSpPr>
        <p:spPr>
          <a:xfrm>
            <a:off x="537543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A47161A2-779C-35A7-3C2C-A6072E12D7AA}"/>
              </a:ext>
            </a:extLst>
          </p:cNvPr>
          <p:cNvSpPr>
            <a:spLocks noGrp="1"/>
          </p:cNvSpPr>
          <p:nvPr>
            <p:ph type="pic" sz="quarter" idx="78" hasCustomPrompt="1"/>
          </p:nvPr>
        </p:nvSpPr>
        <p:spPr>
          <a:xfrm>
            <a:off x="4470361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0CFD159B-F7B8-E39E-7ACA-FC35EE604AEE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8405774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CE0023B9-76A5-3EB0-35A8-D217CDE88E6E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12338592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F38563B6-DD69-AC5C-2802-C810E8B7B57F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16271410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0A261D78-003F-EAFA-0C76-60BF711996FC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20206822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25518EE6-540E-1DCB-9EF2-A21E6AE90869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7543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AB4D760B-1784-6EF9-A032-F6C55B3AB768}"/>
              </a:ext>
            </a:extLst>
          </p:cNvPr>
          <p:cNvSpPr>
            <a:spLocks noGrp="1"/>
          </p:cNvSpPr>
          <p:nvPr>
            <p:ph type="pic" sz="quarter" idx="84" hasCustomPrompt="1"/>
          </p:nvPr>
        </p:nvSpPr>
        <p:spPr>
          <a:xfrm>
            <a:off x="4470361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1071D0A9-302C-32C5-F113-5CE22914FB7F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8405774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AED1DC39-B5A0-CF3D-FCC0-5ADFF5411AB4}"/>
              </a:ext>
            </a:extLst>
          </p:cNvPr>
          <p:cNvSpPr>
            <a:spLocks noGrp="1"/>
          </p:cNvSpPr>
          <p:nvPr>
            <p:ph type="pic" sz="quarter" idx="86" hasCustomPrompt="1"/>
          </p:nvPr>
        </p:nvSpPr>
        <p:spPr>
          <a:xfrm>
            <a:off x="12338592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2BFD5130-E400-21F2-AFB8-610E089FD37C}"/>
              </a:ext>
            </a:extLst>
          </p:cNvPr>
          <p:cNvSpPr>
            <a:spLocks noGrp="1"/>
          </p:cNvSpPr>
          <p:nvPr>
            <p:ph type="pic" sz="quarter" idx="87" hasCustomPrompt="1"/>
          </p:nvPr>
        </p:nvSpPr>
        <p:spPr>
          <a:xfrm>
            <a:off x="16271410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8160A657-7190-9A7C-09E8-7B5F67DF9C11}"/>
              </a:ext>
            </a:extLst>
          </p:cNvPr>
          <p:cNvSpPr>
            <a:spLocks noGrp="1"/>
          </p:cNvSpPr>
          <p:nvPr>
            <p:ph type="pic" sz="quarter" idx="88" hasCustomPrompt="1"/>
          </p:nvPr>
        </p:nvSpPr>
        <p:spPr>
          <a:xfrm>
            <a:off x="20206822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991393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 imgs grid –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94B8FA22-2D60-5DCE-3973-E1EC6434DF80}"/>
              </a:ext>
            </a:extLst>
          </p:cNvPr>
          <p:cNvSpPr>
            <a:spLocks noGrp="1"/>
          </p:cNvSpPr>
          <p:nvPr>
            <p:ph type="pic" sz="quarter" idx="71" hasCustomPrompt="1"/>
          </p:nvPr>
        </p:nvSpPr>
        <p:spPr>
          <a:xfrm>
            <a:off x="537543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A0230DE8-9648-ABEF-2DA2-B4DB2936CD6B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4470361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D7DB16E2-F893-D3F7-3E11-649E98810045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8405774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C1525B2F-59D0-5450-71F0-CF0AEEC8D34B}"/>
              </a:ext>
            </a:extLst>
          </p:cNvPr>
          <p:cNvSpPr>
            <a:spLocks noGrp="1"/>
          </p:cNvSpPr>
          <p:nvPr>
            <p:ph type="pic" sz="quarter" idx="74" hasCustomPrompt="1"/>
          </p:nvPr>
        </p:nvSpPr>
        <p:spPr>
          <a:xfrm>
            <a:off x="12338592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14F42853-DF04-19DC-B413-D13C66DC5CE6}"/>
              </a:ext>
            </a:extLst>
          </p:cNvPr>
          <p:cNvSpPr>
            <a:spLocks noGrp="1"/>
          </p:cNvSpPr>
          <p:nvPr>
            <p:ph type="pic" sz="quarter" idx="75" hasCustomPrompt="1"/>
          </p:nvPr>
        </p:nvSpPr>
        <p:spPr>
          <a:xfrm>
            <a:off x="16271410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CDAD830-97A0-4E8A-F7DA-23FD3F5AFD74}"/>
              </a:ext>
            </a:extLst>
          </p:cNvPr>
          <p:cNvSpPr>
            <a:spLocks noGrp="1"/>
          </p:cNvSpPr>
          <p:nvPr>
            <p:ph type="pic" sz="quarter" idx="76" hasCustomPrompt="1"/>
          </p:nvPr>
        </p:nvSpPr>
        <p:spPr>
          <a:xfrm>
            <a:off x="20206822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2AC9F0A2-905E-182D-25F0-EB55B9539A2F}"/>
              </a:ext>
            </a:extLst>
          </p:cNvPr>
          <p:cNvSpPr>
            <a:spLocks noGrp="1"/>
          </p:cNvSpPr>
          <p:nvPr>
            <p:ph type="pic" sz="quarter" idx="77" hasCustomPrompt="1"/>
          </p:nvPr>
        </p:nvSpPr>
        <p:spPr>
          <a:xfrm>
            <a:off x="537543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BFB39191-85B8-2686-30F1-C565C012158E}"/>
              </a:ext>
            </a:extLst>
          </p:cNvPr>
          <p:cNvSpPr>
            <a:spLocks noGrp="1"/>
          </p:cNvSpPr>
          <p:nvPr>
            <p:ph type="pic" sz="quarter" idx="78" hasCustomPrompt="1"/>
          </p:nvPr>
        </p:nvSpPr>
        <p:spPr>
          <a:xfrm>
            <a:off x="4470361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94CD7149-8764-108B-E156-8651862543C2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8405774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55388DA7-9859-332E-8DFB-E3CBACEC9A6A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12338592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F2D59715-6915-10E2-B07E-96EF01388705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16271410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161B611E-3C76-7006-121E-CF7F7F1915DD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20206822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82164E21-1CC3-800C-BA6F-0A6F929E3101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7543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E9C48CE3-D4C6-C2D6-F3A4-BF2D9B0D3288}"/>
              </a:ext>
            </a:extLst>
          </p:cNvPr>
          <p:cNvSpPr>
            <a:spLocks noGrp="1"/>
          </p:cNvSpPr>
          <p:nvPr>
            <p:ph type="pic" sz="quarter" idx="84" hasCustomPrompt="1"/>
          </p:nvPr>
        </p:nvSpPr>
        <p:spPr>
          <a:xfrm>
            <a:off x="4470361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B62EF1B6-FB49-66DE-AAB3-201CBB8E5319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8405774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4267B952-849F-482A-6EDC-692D3CE795D3}"/>
              </a:ext>
            </a:extLst>
          </p:cNvPr>
          <p:cNvSpPr>
            <a:spLocks noGrp="1"/>
          </p:cNvSpPr>
          <p:nvPr>
            <p:ph type="pic" sz="quarter" idx="86" hasCustomPrompt="1"/>
          </p:nvPr>
        </p:nvSpPr>
        <p:spPr>
          <a:xfrm>
            <a:off x="12338592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5A328254-F342-1538-8369-8760B2F69F91}"/>
              </a:ext>
            </a:extLst>
          </p:cNvPr>
          <p:cNvSpPr>
            <a:spLocks noGrp="1"/>
          </p:cNvSpPr>
          <p:nvPr>
            <p:ph type="pic" sz="quarter" idx="87" hasCustomPrompt="1"/>
          </p:nvPr>
        </p:nvSpPr>
        <p:spPr>
          <a:xfrm>
            <a:off x="16271410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E558E794-1430-C2A2-8011-09D5F72BBE38}"/>
              </a:ext>
            </a:extLst>
          </p:cNvPr>
          <p:cNvSpPr>
            <a:spLocks noGrp="1"/>
          </p:cNvSpPr>
          <p:nvPr>
            <p:ph type="pic" sz="quarter" idx="88" hasCustomPrompt="1"/>
          </p:nvPr>
        </p:nvSpPr>
        <p:spPr>
          <a:xfrm>
            <a:off x="20206822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3557048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 imgs grid +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6E370F40-0FB8-FE35-E4F9-D88C4F0BAFD4}"/>
              </a:ext>
            </a:extLst>
          </p:cNvPr>
          <p:cNvSpPr>
            <a:spLocks noGrp="1"/>
          </p:cNvSpPr>
          <p:nvPr>
            <p:ph type="pic" sz="quarter" idx="71" hasCustomPrompt="1"/>
          </p:nvPr>
        </p:nvSpPr>
        <p:spPr>
          <a:xfrm>
            <a:off x="537543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525B402F-CE0A-ED5D-95A3-187A3C9A5B9E}"/>
              </a:ext>
            </a:extLst>
          </p:cNvPr>
          <p:cNvSpPr>
            <a:spLocks noGrp="1"/>
          </p:cNvSpPr>
          <p:nvPr>
            <p:ph type="pic" sz="quarter" idx="77" hasCustomPrompt="1"/>
          </p:nvPr>
        </p:nvSpPr>
        <p:spPr>
          <a:xfrm>
            <a:off x="537543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CC96B18D-7496-4148-3432-9572AE714677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7543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C05BD4BF-2295-EB61-9EF3-0C64537A8719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8405774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E291705C-E9A2-459F-1D1B-47CF3F6F8703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8405774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6A2BD82-CD37-63DC-C2BD-C47A45C2568A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8405774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76F9D2F0-3235-763C-446E-498B2A568F85}"/>
              </a:ext>
            </a:extLst>
          </p:cNvPr>
          <p:cNvSpPr>
            <a:spLocks noGrp="1"/>
          </p:cNvSpPr>
          <p:nvPr>
            <p:ph type="pic" sz="quarter" idx="75" hasCustomPrompt="1"/>
          </p:nvPr>
        </p:nvSpPr>
        <p:spPr>
          <a:xfrm>
            <a:off x="16271410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78A3B52C-FA6C-CD48-4A39-81BD0CB37268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16271410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09549630-2365-203A-A3FC-B143BEB21797}"/>
              </a:ext>
            </a:extLst>
          </p:cNvPr>
          <p:cNvSpPr>
            <a:spLocks noGrp="1"/>
          </p:cNvSpPr>
          <p:nvPr>
            <p:ph type="pic" sz="quarter" idx="87" hasCustomPrompt="1"/>
          </p:nvPr>
        </p:nvSpPr>
        <p:spPr>
          <a:xfrm>
            <a:off x="16271410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4F5D9702-5040-90FC-6AFE-091B82348FE3}"/>
              </a:ext>
            </a:extLst>
          </p:cNvPr>
          <p:cNvSpPr>
            <a:spLocks noGrp="1"/>
          </p:cNvSpPr>
          <p:nvPr>
            <p:ph type="body" sz="half" idx="76" hasCustomPrompt="1"/>
          </p:nvPr>
        </p:nvSpPr>
        <p:spPr>
          <a:xfrm>
            <a:off x="4474249" y="501313"/>
            <a:ext cx="3630168" cy="209640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CC904482-ABD2-6E09-E8E9-E383ACFC6565}"/>
              </a:ext>
            </a:extLst>
          </p:cNvPr>
          <p:cNvSpPr>
            <a:spLocks noGrp="1"/>
          </p:cNvSpPr>
          <p:nvPr>
            <p:ph type="body" sz="half" idx="96" hasCustomPrompt="1"/>
          </p:nvPr>
        </p:nvSpPr>
        <p:spPr>
          <a:xfrm>
            <a:off x="12345468" y="501313"/>
            <a:ext cx="3630168" cy="209640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C2FF663D-DC02-3FF4-01AC-C18806F72652}"/>
              </a:ext>
            </a:extLst>
          </p:cNvPr>
          <p:cNvSpPr>
            <a:spLocks noGrp="1"/>
          </p:cNvSpPr>
          <p:nvPr>
            <p:ph type="body" sz="half" idx="97" hasCustomPrompt="1"/>
          </p:nvPr>
        </p:nvSpPr>
        <p:spPr>
          <a:xfrm>
            <a:off x="20211105" y="501313"/>
            <a:ext cx="3630168" cy="209640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67450361-A876-2525-9DC6-FF8CAD72DF10}"/>
              </a:ext>
            </a:extLst>
          </p:cNvPr>
          <p:cNvSpPr>
            <a:spLocks noGrp="1"/>
          </p:cNvSpPr>
          <p:nvPr>
            <p:ph type="body" sz="half" idx="98" hasCustomPrompt="1"/>
          </p:nvPr>
        </p:nvSpPr>
        <p:spPr>
          <a:xfrm>
            <a:off x="4474249" y="4839415"/>
            <a:ext cx="3630168" cy="209640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57C343BE-438E-4878-7451-E5302119B57A}"/>
              </a:ext>
            </a:extLst>
          </p:cNvPr>
          <p:cNvSpPr>
            <a:spLocks noGrp="1"/>
          </p:cNvSpPr>
          <p:nvPr>
            <p:ph type="body" sz="half" idx="99" hasCustomPrompt="1"/>
          </p:nvPr>
        </p:nvSpPr>
        <p:spPr>
          <a:xfrm>
            <a:off x="12345468" y="4839415"/>
            <a:ext cx="3630168" cy="209640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DAF03A5B-C6B7-F544-84CA-0EA6C870221E}"/>
              </a:ext>
            </a:extLst>
          </p:cNvPr>
          <p:cNvSpPr>
            <a:spLocks noGrp="1"/>
          </p:cNvSpPr>
          <p:nvPr>
            <p:ph type="body" sz="half" idx="100" hasCustomPrompt="1"/>
          </p:nvPr>
        </p:nvSpPr>
        <p:spPr>
          <a:xfrm>
            <a:off x="20211105" y="4839415"/>
            <a:ext cx="3630168" cy="209640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423D0D29-5151-0EE2-2A1C-ECC467F552B3}"/>
              </a:ext>
            </a:extLst>
          </p:cNvPr>
          <p:cNvSpPr>
            <a:spLocks noGrp="1"/>
          </p:cNvSpPr>
          <p:nvPr>
            <p:ph type="body" sz="half" idx="101" hasCustomPrompt="1"/>
          </p:nvPr>
        </p:nvSpPr>
        <p:spPr>
          <a:xfrm>
            <a:off x="4474249" y="9176964"/>
            <a:ext cx="3630168" cy="209640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07600D4C-BA45-6BA2-CF8B-93B7BF486798}"/>
              </a:ext>
            </a:extLst>
          </p:cNvPr>
          <p:cNvSpPr>
            <a:spLocks noGrp="1"/>
          </p:cNvSpPr>
          <p:nvPr>
            <p:ph type="body" sz="half" idx="102" hasCustomPrompt="1"/>
          </p:nvPr>
        </p:nvSpPr>
        <p:spPr>
          <a:xfrm>
            <a:off x="12345468" y="9176964"/>
            <a:ext cx="3630168" cy="209640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33136117-B5BB-5C76-A0BD-AC5133BE9133}"/>
              </a:ext>
            </a:extLst>
          </p:cNvPr>
          <p:cNvSpPr>
            <a:spLocks noGrp="1"/>
          </p:cNvSpPr>
          <p:nvPr>
            <p:ph type="body" sz="half" idx="103" hasCustomPrompt="1"/>
          </p:nvPr>
        </p:nvSpPr>
        <p:spPr>
          <a:xfrm>
            <a:off x="20211105" y="9176964"/>
            <a:ext cx="3630168" cy="209640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234B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03B0F2C-0FF6-384D-569C-86CD3E4497C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6" y="12795983"/>
            <a:ext cx="1806368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04574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 imgs grid + body –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804A531D-2F57-CD35-7AFE-9A5535E74910}"/>
              </a:ext>
            </a:extLst>
          </p:cNvPr>
          <p:cNvSpPr>
            <a:spLocks noGrp="1"/>
          </p:cNvSpPr>
          <p:nvPr>
            <p:ph type="pic" sz="quarter" idx="71" hasCustomPrompt="1"/>
          </p:nvPr>
        </p:nvSpPr>
        <p:spPr>
          <a:xfrm>
            <a:off x="537543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92A5EE88-6ACD-E7E8-5CD1-5659EBF39C16}"/>
              </a:ext>
            </a:extLst>
          </p:cNvPr>
          <p:cNvSpPr>
            <a:spLocks noGrp="1"/>
          </p:cNvSpPr>
          <p:nvPr>
            <p:ph type="pic" sz="quarter" idx="77" hasCustomPrompt="1"/>
          </p:nvPr>
        </p:nvSpPr>
        <p:spPr>
          <a:xfrm>
            <a:off x="537543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65AA6DD9-417B-1EF2-144E-5A32E005B65E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537543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913E4DC5-C586-C1DA-5013-EAE79DD90E13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8405774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BEBA843-63D5-D3C9-F575-DE86DDEF3F14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8405774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90098F21-B4DA-2522-7351-2A3417141D25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8405774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A014D87D-AEFE-F704-A4E9-5F9E10B5676E}"/>
              </a:ext>
            </a:extLst>
          </p:cNvPr>
          <p:cNvSpPr>
            <a:spLocks noGrp="1"/>
          </p:cNvSpPr>
          <p:nvPr>
            <p:ph type="pic" sz="quarter" idx="75" hasCustomPrompt="1"/>
          </p:nvPr>
        </p:nvSpPr>
        <p:spPr>
          <a:xfrm>
            <a:off x="16271410" y="50131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7EAA759C-2047-EA37-8898-225E02A186A0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16271410" y="4838104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1D2076D1-694C-927A-E8BD-6FE2FB2A1A81}"/>
              </a:ext>
            </a:extLst>
          </p:cNvPr>
          <p:cNvSpPr>
            <a:spLocks noGrp="1"/>
          </p:cNvSpPr>
          <p:nvPr>
            <p:ph type="pic" sz="quarter" idx="87" hasCustomPrompt="1"/>
          </p:nvPr>
        </p:nvSpPr>
        <p:spPr>
          <a:xfrm>
            <a:off x="16271410" y="9175653"/>
            <a:ext cx="3638338" cy="4039034"/>
          </a:xfrm>
          <a:prstGeom prst="roundRect">
            <a:avLst>
              <a:gd name="adj" fmla="val 4991"/>
            </a:avLst>
          </a:prstGeom>
        </p:spPr>
        <p:txBody>
          <a:bodyPr/>
          <a:lstStyle>
            <a:lvl1pPr algn="ctr">
              <a:defRPr sz="1000"/>
            </a:lvl1pPr>
          </a:lstStyle>
          <a:p>
            <a:r>
              <a:rPr lang="en-SE"/>
              <a:t> 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F613E440-4136-914E-E712-29B917A19890}"/>
              </a:ext>
            </a:extLst>
          </p:cNvPr>
          <p:cNvSpPr>
            <a:spLocks noGrp="1"/>
          </p:cNvSpPr>
          <p:nvPr>
            <p:ph type="body" sz="half" idx="76" hasCustomPrompt="1"/>
          </p:nvPr>
        </p:nvSpPr>
        <p:spPr>
          <a:xfrm>
            <a:off x="4474249" y="501313"/>
            <a:ext cx="3630168" cy="243230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B6E6919D-5499-2A3C-3A43-FE868C36B0F2}"/>
              </a:ext>
            </a:extLst>
          </p:cNvPr>
          <p:cNvSpPr>
            <a:spLocks noGrp="1"/>
          </p:cNvSpPr>
          <p:nvPr>
            <p:ph type="body" sz="half" idx="96" hasCustomPrompt="1"/>
          </p:nvPr>
        </p:nvSpPr>
        <p:spPr>
          <a:xfrm>
            <a:off x="12345468" y="501313"/>
            <a:ext cx="3630168" cy="243230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528927F1-63A9-E03E-0290-3CE575E573C5}"/>
              </a:ext>
            </a:extLst>
          </p:cNvPr>
          <p:cNvSpPr>
            <a:spLocks noGrp="1"/>
          </p:cNvSpPr>
          <p:nvPr>
            <p:ph type="body" sz="half" idx="97" hasCustomPrompt="1"/>
          </p:nvPr>
        </p:nvSpPr>
        <p:spPr>
          <a:xfrm>
            <a:off x="20211105" y="501313"/>
            <a:ext cx="3630168" cy="243230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A4F9175D-5E2C-7DBC-54F7-606A6F56C1C7}"/>
              </a:ext>
            </a:extLst>
          </p:cNvPr>
          <p:cNvSpPr>
            <a:spLocks noGrp="1"/>
          </p:cNvSpPr>
          <p:nvPr>
            <p:ph type="body" sz="half" idx="98" hasCustomPrompt="1"/>
          </p:nvPr>
        </p:nvSpPr>
        <p:spPr>
          <a:xfrm>
            <a:off x="4474249" y="4839415"/>
            <a:ext cx="3630168" cy="243230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D71F5E82-05EC-1F0E-BC90-653942F6189D}"/>
              </a:ext>
            </a:extLst>
          </p:cNvPr>
          <p:cNvSpPr>
            <a:spLocks noGrp="1"/>
          </p:cNvSpPr>
          <p:nvPr>
            <p:ph type="body" sz="half" idx="99" hasCustomPrompt="1"/>
          </p:nvPr>
        </p:nvSpPr>
        <p:spPr>
          <a:xfrm>
            <a:off x="12345468" y="4839415"/>
            <a:ext cx="3630168" cy="243230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7883C14D-14AD-8E5F-FD18-C0B3812C8BD9}"/>
              </a:ext>
            </a:extLst>
          </p:cNvPr>
          <p:cNvSpPr>
            <a:spLocks noGrp="1"/>
          </p:cNvSpPr>
          <p:nvPr>
            <p:ph type="body" sz="half" idx="100" hasCustomPrompt="1"/>
          </p:nvPr>
        </p:nvSpPr>
        <p:spPr>
          <a:xfrm>
            <a:off x="20211105" y="4839415"/>
            <a:ext cx="3630168" cy="243230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1A3816CC-2B73-6CD4-CC6A-B523D1DAFA85}"/>
              </a:ext>
            </a:extLst>
          </p:cNvPr>
          <p:cNvSpPr>
            <a:spLocks noGrp="1"/>
          </p:cNvSpPr>
          <p:nvPr>
            <p:ph type="body" sz="half" idx="101" hasCustomPrompt="1"/>
          </p:nvPr>
        </p:nvSpPr>
        <p:spPr>
          <a:xfrm>
            <a:off x="4474249" y="9176964"/>
            <a:ext cx="3630168" cy="243230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01E560D0-6F16-4C2A-936F-481B88AB4396}"/>
              </a:ext>
            </a:extLst>
          </p:cNvPr>
          <p:cNvSpPr>
            <a:spLocks noGrp="1"/>
          </p:cNvSpPr>
          <p:nvPr>
            <p:ph type="body" sz="half" idx="102" hasCustomPrompt="1"/>
          </p:nvPr>
        </p:nvSpPr>
        <p:spPr>
          <a:xfrm>
            <a:off x="12345468" y="9176964"/>
            <a:ext cx="3630168" cy="243230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CF904C76-E633-56C5-1D41-21FB9C2EC58D}"/>
              </a:ext>
            </a:extLst>
          </p:cNvPr>
          <p:cNvSpPr>
            <a:spLocks noGrp="1"/>
          </p:cNvSpPr>
          <p:nvPr>
            <p:ph type="body" sz="half" idx="103" hasCustomPrompt="1"/>
          </p:nvPr>
        </p:nvSpPr>
        <p:spPr>
          <a:xfrm>
            <a:off x="20211105" y="9176964"/>
            <a:ext cx="3630168" cy="243230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Title</a:t>
            </a:r>
            <a:br>
              <a:rPr lang="en-US"/>
            </a:br>
            <a:br>
              <a:rPr lang="en-US"/>
            </a:b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labore et dolore magna </a:t>
            </a:r>
            <a:r>
              <a:rPr lang="en-US" err="1"/>
              <a:t>aliqua</a:t>
            </a:r>
            <a:r>
              <a:rPr lang="en-US"/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D5B5B99-0168-88A3-C048-43D3BF679A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69044" y="12795983"/>
            <a:ext cx="1806369" cy="4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77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7" Type="http://schemas.openxmlformats.org/officeDocument/2006/relationships/slideLayout" Target="../slideLayouts/slideLayout117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63" Type="http://schemas.openxmlformats.org/officeDocument/2006/relationships/slideLayout" Target="../slideLayouts/slideLayout63.xml"/><Relationship Id="rId84" Type="http://schemas.openxmlformats.org/officeDocument/2006/relationships/slideLayout" Target="../slideLayouts/slideLayout84.xml"/><Relationship Id="rId138" Type="http://schemas.openxmlformats.org/officeDocument/2006/relationships/slideLayout" Target="../slideLayouts/slideLayout138.xml"/><Relationship Id="rId159" Type="http://schemas.openxmlformats.org/officeDocument/2006/relationships/slideLayout" Target="../slideLayouts/slideLayout159.xml"/><Relationship Id="rId170" Type="http://schemas.openxmlformats.org/officeDocument/2006/relationships/slideLayout" Target="../slideLayouts/slideLayout170.xml"/><Relationship Id="rId107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.xml"/><Relationship Id="rId32" Type="http://schemas.openxmlformats.org/officeDocument/2006/relationships/slideLayout" Target="../slideLayouts/slideLayout32.xml"/><Relationship Id="rId53" Type="http://schemas.openxmlformats.org/officeDocument/2006/relationships/slideLayout" Target="../slideLayouts/slideLayout53.xml"/><Relationship Id="rId74" Type="http://schemas.openxmlformats.org/officeDocument/2006/relationships/slideLayout" Target="../slideLayouts/slideLayout74.xml"/><Relationship Id="rId128" Type="http://schemas.openxmlformats.org/officeDocument/2006/relationships/slideLayout" Target="../slideLayouts/slideLayout128.xml"/><Relationship Id="rId149" Type="http://schemas.openxmlformats.org/officeDocument/2006/relationships/slideLayout" Target="../slideLayouts/slideLayout149.xml"/><Relationship Id="rId5" Type="http://schemas.openxmlformats.org/officeDocument/2006/relationships/slideLayout" Target="../slideLayouts/slideLayout5.xml"/><Relationship Id="rId95" Type="http://schemas.openxmlformats.org/officeDocument/2006/relationships/slideLayout" Target="../slideLayouts/slideLayout95.xml"/><Relationship Id="rId160" Type="http://schemas.openxmlformats.org/officeDocument/2006/relationships/slideLayout" Target="../slideLayouts/slideLayout160.xml"/><Relationship Id="rId181" Type="http://schemas.openxmlformats.org/officeDocument/2006/relationships/slideLayout" Target="../slideLayouts/slideLayout181.xml"/><Relationship Id="rId22" Type="http://schemas.openxmlformats.org/officeDocument/2006/relationships/slideLayout" Target="../slideLayouts/slideLayout22.xml"/><Relationship Id="rId43" Type="http://schemas.openxmlformats.org/officeDocument/2006/relationships/slideLayout" Target="../slideLayouts/slideLayout43.xml"/><Relationship Id="rId64" Type="http://schemas.openxmlformats.org/officeDocument/2006/relationships/slideLayout" Target="../slideLayouts/slideLayout64.xml"/><Relationship Id="rId118" Type="http://schemas.openxmlformats.org/officeDocument/2006/relationships/slideLayout" Target="../slideLayouts/slideLayout118.xml"/><Relationship Id="rId139" Type="http://schemas.openxmlformats.org/officeDocument/2006/relationships/slideLayout" Target="../slideLayouts/slideLayout139.xml"/><Relationship Id="rId85" Type="http://schemas.openxmlformats.org/officeDocument/2006/relationships/slideLayout" Target="../slideLayouts/slideLayout85.xml"/><Relationship Id="rId150" Type="http://schemas.openxmlformats.org/officeDocument/2006/relationships/slideLayout" Target="../slideLayouts/slideLayout150.xml"/><Relationship Id="rId171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2.xml"/><Relationship Id="rId33" Type="http://schemas.openxmlformats.org/officeDocument/2006/relationships/slideLayout" Target="../slideLayouts/slideLayout33.xml"/><Relationship Id="rId108" Type="http://schemas.openxmlformats.org/officeDocument/2006/relationships/slideLayout" Target="../slideLayouts/slideLayout108.xml"/><Relationship Id="rId129" Type="http://schemas.openxmlformats.org/officeDocument/2006/relationships/slideLayout" Target="../slideLayouts/slideLayout129.xml"/><Relationship Id="rId54" Type="http://schemas.openxmlformats.org/officeDocument/2006/relationships/slideLayout" Target="../slideLayouts/slideLayout54.xml"/><Relationship Id="rId75" Type="http://schemas.openxmlformats.org/officeDocument/2006/relationships/slideLayout" Target="../slideLayouts/slideLayout75.xml"/><Relationship Id="rId96" Type="http://schemas.openxmlformats.org/officeDocument/2006/relationships/slideLayout" Target="../slideLayouts/slideLayout96.xml"/><Relationship Id="rId140" Type="http://schemas.openxmlformats.org/officeDocument/2006/relationships/slideLayout" Target="../slideLayouts/slideLayout140.xml"/><Relationship Id="rId161" Type="http://schemas.openxmlformats.org/officeDocument/2006/relationships/slideLayout" Target="../slideLayouts/slideLayout161.xml"/><Relationship Id="rId182" Type="http://schemas.openxmlformats.org/officeDocument/2006/relationships/slideLayout" Target="../slideLayouts/slideLayout182.xml"/><Relationship Id="rId6" Type="http://schemas.openxmlformats.org/officeDocument/2006/relationships/slideLayout" Target="../slideLayouts/slideLayout6.xml"/><Relationship Id="rId23" Type="http://schemas.openxmlformats.org/officeDocument/2006/relationships/slideLayout" Target="../slideLayouts/slideLayout23.xml"/><Relationship Id="rId119" Type="http://schemas.openxmlformats.org/officeDocument/2006/relationships/slideLayout" Target="../slideLayouts/slideLayout119.xml"/><Relationship Id="rId44" Type="http://schemas.openxmlformats.org/officeDocument/2006/relationships/slideLayout" Target="../slideLayouts/slideLayout44.xml"/><Relationship Id="rId65" Type="http://schemas.openxmlformats.org/officeDocument/2006/relationships/slideLayout" Target="../slideLayouts/slideLayout65.xml"/><Relationship Id="rId86" Type="http://schemas.openxmlformats.org/officeDocument/2006/relationships/slideLayout" Target="../slideLayouts/slideLayout86.xml"/><Relationship Id="rId130" Type="http://schemas.openxmlformats.org/officeDocument/2006/relationships/slideLayout" Target="../slideLayouts/slideLayout130.xml"/><Relationship Id="rId151" Type="http://schemas.openxmlformats.org/officeDocument/2006/relationships/slideLayout" Target="../slideLayouts/slideLayout151.xml"/><Relationship Id="rId172" Type="http://schemas.openxmlformats.org/officeDocument/2006/relationships/slideLayout" Target="../slideLayouts/slideLayout172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109" Type="http://schemas.openxmlformats.org/officeDocument/2006/relationships/slideLayout" Target="../slideLayouts/slideLayout10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97" Type="http://schemas.openxmlformats.org/officeDocument/2006/relationships/slideLayout" Target="../slideLayouts/slideLayout97.xml"/><Relationship Id="rId104" Type="http://schemas.openxmlformats.org/officeDocument/2006/relationships/slideLayout" Target="../slideLayouts/slideLayout104.xml"/><Relationship Id="rId120" Type="http://schemas.openxmlformats.org/officeDocument/2006/relationships/slideLayout" Target="../slideLayouts/slideLayout120.xml"/><Relationship Id="rId125" Type="http://schemas.openxmlformats.org/officeDocument/2006/relationships/slideLayout" Target="../slideLayouts/slideLayout125.xml"/><Relationship Id="rId141" Type="http://schemas.openxmlformats.org/officeDocument/2006/relationships/slideLayout" Target="../slideLayouts/slideLayout141.xml"/><Relationship Id="rId146" Type="http://schemas.openxmlformats.org/officeDocument/2006/relationships/slideLayout" Target="../slideLayouts/slideLayout146.xml"/><Relationship Id="rId167" Type="http://schemas.openxmlformats.org/officeDocument/2006/relationships/slideLayout" Target="../slideLayouts/slideLayout167.xml"/><Relationship Id="rId188" Type="http://schemas.openxmlformats.org/officeDocument/2006/relationships/slideLayout" Target="../slideLayouts/slideLayout188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162" Type="http://schemas.openxmlformats.org/officeDocument/2006/relationships/slideLayout" Target="../slideLayouts/slideLayout162.xml"/><Relationship Id="rId183" Type="http://schemas.openxmlformats.org/officeDocument/2006/relationships/slideLayout" Target="../slideLayouts/slideLayout183.xml"/><Relationship Id="rId2" Type="http://schemas.openxmlformats.org/officeDocument/2006/relationships/slideLayout" Target="../slideLayouts/slideLayout2.xml"/><Relationship Id="rId29" Type="http://schemas.openxmlformats.org/officeDocument/2006/relationships/slideLayout" Target="../slideLayouts/slideLayout29.xml"/><Relationship Id="rId24" Type="http://schemas.openxmlformats.org/officeDocument/2006/relationships/slideLayout" Target="../slideLayouts/slideLayout24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66" Type="http://schemas.openxmlformats.org/officeDocument/2006/relationships/slideLayout" Target="../slideLayouts/slideLayout66.xml"/><Relationship Id="rId87" Type="http://schemas.openxmlformats.org/officeDocument/2006/relationships/slideLayout" Target="../slideLayouts/slideLayout87.xml"/><Relationship Id="rId110" Type="http://schemas.openxmlformats.org/officeDocument/2006/relationships/slideLayout" Target="../slideLayouts/slideLayout110.xml"/><Relationship Id="rId115" Type="http://schemas.openxmlformats.org/officeDocument/2006/relationships/slideLayout" Target="../slideLayouts/slideLayout115.xml"/><Relationship Id="rId131" Type="http://schemas.openxmlformats.org/officeDocument/2006/relationships/slideLayout" Target="../slideLayouts/slideLayout131.xml"/><Relationship Id="rId136" Type="http://schemas.openxmlformats.org/officeDocument/2006/relationships/slideLayout" Target="../slideLayouts/slideLayout136.xml"/><Relationship Id="rId157" Type="http://schemas.openxmlformats.org/officeDocument/2006/relationships/slideLayout" Target="../slideLayouts/slideLayout157.xml"/><Relationship Id="rId178" Type="http://schemas.openxmlformats.org/officeDocument/2006/relationships/slideLayout" Target="../slideLayouts/slideLayout178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152" Type="http://schemas.openxmlformats.org/officeDocument/2006/relationships/slideLayout" Target="../slideLayouts/slideLayout152.xml"/><Relationship Id="rId173" Type="http://schemas.openxmlformats.org/officeDocument/2006/relationships/slideLayout" Target="../slideLayouts/slideLayout173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56" Type="http://schemas.openxmlformats.org/officeDocument/2006/relationships/slideLayout" Target="../slideLayouts/slideLayout56.xml"/><Relationship Id="rId77" Type="http://schemas.openxmlformats.org/officeDocument/2006/relationships/slideLayout" Target="../slideLayouts/slideLayout77.xml"/><Relationship Id="rId100" Type="http://schemas.openxmlformats.org/officeDocument/2006/relationships/slideLayout" Target="../slideLayouts/slideLayout100.xml"/><Relationship Id="rId105" Type="http://schemas.openxmlformats.org/officeDocument/2006/relationships/slideLayout" Target="../slideLayouts/slideLayout105.xml"/><Relationship Id="rId126" Type="http://schemas.openxmlformats.org/officeDocument/2006/relationships/slideLayout" Target="../slideLayouts/slideLayout126.xml"/><Relationship Id="rId147" Type="http://schemas.openxmlformats.org/officeDocument/2006/relationships/slideLayout" Target="../slideLayouts/slideLayout147.xml"/><Relationship Id="rId168" Type="http://schemas.openxmlformats.org/officeDocument/2006/relationships/slideLayout" Target="../slideLayouts/slideLayout16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93" Type="http://schemas.openxmlformats.org/officeDocument/2006/relationships/slideLayout" Target="../slideLayouts/slideLayout93.xml"/><Relationship Id="rId98" Type="http://schemas.openxmlformats.org/officeDocument/2006/relationships/slideLayout" Target="../slideLayouts/slideLayout98.xml"/><Relationship Id="rId121" Type="http://schemas.openxmlformats.org/officeDocument/2006/relationships/slideLayout" Target="../slideLayouts/slideLayout121.xml"/><Relationship Id="rId142" Type="http://schemas.openxmlformats.org/officeDocument/2006/relationships/slideLayout" Target="../slideLayouts/slideLayout142.xml"/><Relationship Id="rId163" Type="http://schemas.openxmlformats.org/officeDocument/2006/relationships/slideLayout" Target="../slideLayouts/slideLayout163.xml"/><Relationship Id="rId184" Type="http://schemas.openxmlformats.org/officeDocument/2006/relationships/slideLayout" Target="../slideLayouts/slideLayout184.xml"/><Relationship Id="rId189" Type="http://schemas.openxmlformats.org/officeDocument/2006/relationships/slideLayout" Target="../slideLayouts/slideLayout189.xml"/><Relationship Id="rId3" Type="http://schemas.openxmlformats.org/officeDocument/2006/relationships/slideLayout" Target="../slideLayouts/slideLayout3.xml"/><Relationship Id="rId25" Type="http://schemas.openxmlformats.org/officeDocument/2006/relationships/slideLayout" Target="../slideLayouts/slideLayout25.xml"/><Relationship Id="rId46" Type="http://schemas.openxmlformats.org/officeDocument/2006/relationships/slideLayout" Target="../slideLayouts/slideLayout46.xml"/><Relationship Id="rId67" Type="http://schemas.openxmlformats.org/officeDocument/2006/relationships/slideLayout" Target="../slideLayouts/slideLayout67.xml"/><Relationship Id="rId116" Type="http://schemas.openxmlformats.org/officeDocument/2006/relationships/slideLayout" Target="../slideLayouts/slideLayout116.xml"/><Relationship Id="rId137" Type="http://schemas.openxmlformats.org/officeDocument/2006/relationships/slideLayout" Target="../slideLayouts/slideLayout137.xml"/><Relationship Id="rId158" Type="http://schemas.openxmlformats.org/officeDocument/2006/relationships/slideLayout" Target="../slideLayouts/slideLayout15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62" Type="http://schemas.openxmlformats.org/officeDocument/2006/relationships/slideLayout" Target="../slideLayouts/slideLayout62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111" Type="http://schemas.openxmlformats.org/officeDocument/2006/relationships/slideLayout" Target="../slideLayouts/slideLayout111.xml"/><Relationship Id="rId132" Type="http://schemas.openxmlformats.org/officeDocument/2006/relationships/slideLayout" Target="../slideLayouts/slideLayout132.xml"/><Relationship Id="rId153" Type="http://schemas.openxmlformats.org/officeDocument/2006/relationships/slideLayout" Target="../slideLayouts/slideLayout153.xml"/><Relationship Id="rId174" Type="http://schemas.openxmlformats.org/officeDocument/2006/relationships/slideLayout" Target="../slideLayouts/slideLayout174.xml"/><Relationship Id="rId179" Type="http://schemas.openxmlformats.org/officeDocument/2006/relationships/slideLayout" Target="../slideLayouts/slideLayout179.xml"/><Relationship Id="rId190" Type="http://schemas.openxmlformats.org/officeDocument/2006/relationships/theme" Target="../theme/theme1.xml"/><Relationship Id="rId15" Type="http://schemas.openxmlformats.org/officeDocument/2006/relationships/slideLayout" Target="../slideLayouts/slideLayout15.xml"/><Relationship Id="rId36" Type="http://schemas.openxmlformats.org/officeDocument/2006/relationships/slideLayout" Target="../slideLayouts/slideLayout36.xml"/><Relationship Id="rId57" Type="http://schemas.openxmlformats.org/officeDocument/2006/relationships/slideLayout" Target="../slideLayouts/slideLayout57.xml"/><Relationship Id="rId106" Type="http://schemas.openxmlformats.org/officeDocument/2006/relationships/slideLayout" Target="../slideLayouts/slideLayout106.xml"/><Relationship Id="rId127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52" Type="http://schemas.openxmlformats.org/officeDocument/2006/relationships/slideLayout" Target="../slideLayouts/slideLayout52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94" Type="http://schemas.openxmlformats.org/officeDocument/2006/relationships/slideLayout" Target="../slideLayouts/slideLayout94.xml"/><Relationship Id="rId99" Type="http://schemas.openxmlformats.org/officeDocument/2006/relationships/slideLayout" Target="../slideLayouts/slideLayout99.xml"/><Relationship Id="rId101" Type="http://schemas.openxmlformats.org/officeDocument/2006/relationships/slideLayout" Target="../slideLayouts/slideLayout101.xml"/><Relationship Id="rId122" Type="http://schemas.openxmlformats.org/officeDocument/2006/relationships/slideLayout" Target="../slideLayouts/slideLayout122.xml"/><Relationship Id="rId143" Type="http://schemas.openxmlformats.org/officeDocument/2006/relationships/slideLayout" Target="../slideLayouts/slideLayout143.xml"/><Relationship Id="rId148" Type="http://schemas.openxmlformats.org/officeDocument/2006/relationships/slideLayout" Target="../slideLayouts/slideLayout148.xml"/><Relationship Id="rId164" Type="http://schemas.openxmlformats.org/officeDocument/2006/relationships/slideLayout" Target="../slideLayouts/slideLayout164.xml"/><Relationship Id="rId169" Type="http://schemas.openxmlformats.org/officeDocument/2006/relationships/slideLayout" Target="../slideLayouts/slideLayout169.xml"/><Relationship Id="rId185" Type="http://schemas.openxmlformats.org/officeDocument/2006/relationships/slideLayout" Target="../slideLayouts/slideLayout18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80" Type="http://schemas.openxmlformats.org/officeDocument/2006/relationships/slideLayout" Target="../slideLayouts/slideLayout180.xml"/><Relationship Id="rId26" Type="http://schemas.openxmlformats.org/officeDocument/2006/relationships/slideLayout" Target="../slideLayouts/slideLayout26.xml"/><Relationship Id="rId47" Type="http://schemas.openxmlformats.org/officeDocument/2006/relationships/slideLayout" Target="../slideLayouts/slideLayout47.xml"/><Relationship Id="rId68" Type="http://schemas.openxmlformats.org/officeDocument/2006/relationships/slideLayout" Target="../slideLayouts/slideLayout68.xml"/><Relationship Id="rId89" Type="http://schemas.openxmlformats.org/officeDocument/2006/relationships/slideLayout" Target="../slideLayouts/slideLayout89.xml"/><Relationship Id="rId112" Type="http://schemas.openxmlformats.org/officeDocument/2006/relationships/slideLayout" Target="../slideLayouts/slideLayout112.xml"/><Relationship Id="rId133" Type="http://schemas.openxmlformats.org/officeDocument/2006/relationships/slideLayout" Target="../slideLayouts/slideLayout133.xml"/><Relationship Id="rId154" Type="http://schemas.openxmlformats.org/officeDocument/2006/relationships/slideLayout" Target="../slideLayouts/slideLayout154.xml"/><Relationship Id="rId175" Type="http://schemas.openxmlformats.org/officeDocument/2006/relationships/slideLayout" Target="../slideLayouts/slideLayout175.xml"/><Relationship Id="rId16" Type="http://schemas.openxmlformats.org/officeDocument/2006/relationships/slideLayout" Target="../slideLayouts/slideLayout16.xml"/><Relationship Id="rId37" Type="http://schemas.openxmlformats.org/officeDocument/2006/relationships/slideLayout" Target="../slideLayouts/slideLayout37.xml"/><Relationship Id="rId58" Type="http://schemas.openxmlformats.org/officeDocument/2006/relationships/slideLayout" Target="../slideLayouts/slideLayout58.xml"/><Relationship Id="rId79" Type="http://schemas.openxmlformats.org/officeDocument/2006/relationships/slideLayout" Target="../slideLayouts/slideLayout79.xml"/><Relationship Id="rId102" Type="http://schemas.openxmlformats.org/officeDocument/2006/relationships/slideLayout" Target="../slideLayouts/slideLayout102.xml"/><Relationship Id="rId123" Type="http://schemas.openxmlformats.org/officeDocument/2006/relationships/slideLayout" Target="../slideLayouts/slideLayout123.xml"/><Relationship Id="rId144" Type="http://schemas.openxmlformats.org/officeDocument/2006/relationships/slideLayout" Target="../slideLayouts/slideLayout144.xml"/><Relationship Id="rId90" Type="http://schemas.openxmlformats.org/officeDocument/2006/relationships/slideLayout" Target="../slideLayouts/slideLayout90.xml"/><Relationship Id="rId165" Type="http://schemas.openxmlformats.org/officeDocument/2006/relationships/slideLayout" Target="../slideLayouts/slideLayout165.xml"/><Relationship Id="rId186" Type="http://schemas.openxmlformats.org/officeDocument/2006/relationships/slideLayout" Target="../slideLayouts/slideLayout186.xml"/><Relationship Id="rId27" Type="http://schemas.openxmlformats.org/officeDocument/2006/relationships/slideLayout" Target="../slideLayouts/slideLayout27.xml"/><Relationship Id="rId48" Type="http://schemas.openxmlformats.org/officeDocument/2006/relationships/slideLayout" Target="../slideLayouts/slideLayout48.xml"/><Relationship Id="rId69" Type="http://schemas.openxmlformats.org/officeDocument/2006/relationships/slideLayout" Target="../slideLayouts/slideLayout69.xml"/><Relationship Id="rId113" Type="http://schemas.openxmlformats.org/officeDocument/2006/relationships/slideLayout" Target="../slideLayouts/slideLayout113.xml"/><Relationship Id="rId134" Type="http://schemas.openxmlformats.org/officeDocument/2006/relationships/slideLayout" Target="../slideLayouts/slideLayout134.xml"/><Relationship Id="rId80" Type="http://schemas.openxmlformats.org/officeDocument/2006/relationships/slideLayout" Target="../slideLayouts/slideLayout80.xml"/><Relationship Id="rId155" Type="http://schemas.openxmlformats.org/officeDocument/2006/relationships/slideLayout" Target="../slideLayouts/slideLayout155.xml"/><Relationship Id="rId176" Type="http://schemas.openxmlformats.org/officeDocument/2006/relationships/slideLayout" Target="../slideLayouts/slideLayout176.xml"/><Relationship Id="rId17" Type="http://schemas.openxmlformats.org/officeDocument/2006/relationships/slideLayout" Target="../slideLayouts/slideLayout17.xml"/><Relationship Id="rId38" Type="http://schemas.openxmlformats.org/officeDocument/2006/relationships/slideLayout" Target="../slideLayouts/slideLayout38.xml"/><Relationship Id="rId59" Type="http://schemas.openxmlformats.org/officeDocument/2006/relationships/slideLayout" Target="../slideLayouts/slideLayout59.xml"/><Relationship Id="rId103" Type="http://schemas.openxmlformats.org/officeDocument/2006/relationships/slideLayout" Target="../slideLayouts/slideLayout103.xml"/><Relationship Id="rId124" Type="http://schemas.openxmlformats.org/officeDocument/2006/relationships/slideLayout" Target="../slideLayouts/slideLayout124.xml"/><Relationship Id="rId70" Type="http://schemas.openxmlformats.org/officeDocument/2006/relationships/slideLayout" Target="../slideLayouts/slideLayout70.xml"/><Relationship Id="rId91" Type="http://schemas.openxmlformats.org/officeDocument/2006/relationships/slideLayout" Target="../slideLayouts/slideLayout91.xml"/><Relationship Id="rId145" Type="http://schemas.openxmlformats.org/officeDocument/2006/relationships/slideLayout" Target="../slideLayouts/slideLayout145.xml"/><Relationship Id="rId166" Type="http://schemas.openxmlformats.org/officeDocument/2006/relationships/slideLayout" Target="../slideLayouts/slideLayout166.xml"/><Relationship Id="rId187" Type="http://schemas.openxmlformats.org/officeDocument/2006/relationships/slideLayout" Target="../slideLayouts/slideLayout187.xml"/><Relationship Id="rId1" Type="http://schemas.openxmlformats.org/officeDocument/2006/relationships/slideLayout" Target="../slideLayouts/slideLayout1.xml"/><Relationship Id="rId28" Type="http://schemas.openxmlformats.org/officeDocument/2006/relationships/slideLayout" Target="../slideLayouts/slideLayout28.xml"/><Relationship Id="rId49" Type="http://schemas.openxmlformats.org/officeDocument/2006/relationships/slideLayout" Target="../slideLayouts/slideLayout49.xml"/><Relationship Id="rId114" Type="http://schemas.openxmlformats.org/officeDocument/2006/relationships/slideLayout" Target="../slideLayouts/slideLayout114.xml"/><Relationship Id="rId60" Type="http://schemas.openxmlformats.org/officeDocument/2006/relationships/slideLayout" Target="../slideLayouts/slideLayout60.xml"/><Relationship Id="rId81" Type="http://schemas.openxmlformats.org/officeDocument/2006/relationships/slideLayout" Target="../slideLayouts/slideLayout81.xml"/><Relationship Id="rId135" Type="http://schemas.openxmlformats.org/officeDocument/2006/relationships/slideLayout" Target="../slideLayouts/slideLayout135.xml"/><Relationship Id="rId156" Type="http://schemas.openxmlformats.org/officeDocument/2006/relationships/slideLayout" Target="../slideLayouts/slideLayout156.xml"/><Relationship Id="rId177" Type="http://schemas.openxmlformats.org/officeDocument/2006/relationships/slideLayout" Target="../slideLayouts/slideLayout177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02.xml"/><Relationship Id="rId18" Type="http://schemas.openxmlformats.org/officeDocument/2006/relationships/slideLayout" Target="../slideLayouts/slideLayout207.xml"/><Relationship Id="rId26" Type="http://schemas.openxmlformats.org/officeDocument/2006/relationships/slideLayout" Target="../slideLayouts/slideLayout215.xml"/><Relationship Id="rId39" Type="http://schemas.openxmlformats.org/officeDocument/2006/relationships/slideLayout" Target="../slideLayouts/slideLayout228.xml"/><Relationship Id="rId21" Type="http://schemas.openxmlformats.org/officeDocument/2006/relationships/slideLayout" Target="../slideLayouts/slideLayout210.xml"/><Relationship Id="rId34" Type="http://schemas.openxmlformats.org/officeDocument/2006/relationships/slideLayout" Target="../slideLayouts/slideLayout223.xml"/><Relationship Id="rId7" Type="http://schemas.openxmlformats.org/officeDocument/2006/relationships/slideLayout" Target="../slideLayouts/slideLayout196.xml"/><Relationship Id="rId12" Type="http://schemas.openxmlformats.org/officeDocument/2006/relationships/slideLayout" Target="../slideLayouts/slideLayout201.xml"/><Relationship Id="rId17" Type="http://schemas.openxmlformats.org/officeDocument/2006/relationships/slideLayout" Target="../slideLayouts/slideLayout206.xml"/><Relationship Id="rId25" Type="http://schemas.openxmlformats.org/officeDocument/2006/relationships/slideLayout" Target="../slideLayouts/slideLayout214.xml"/><Relationship Id="rId33" Type="http://schemas.openxmlformats.org/officeDocument/2006/relationships/slideLayout" Target="../slideLayouts/slideLayout222.xml"/><Relationship Id="rId38" Type="http://schemas.openxmlformats.org/officeDocument/2006/relationships/slideLayout" Target="../slideLayouts/slideLayout227.xml"/><Relationship Id="rId2" Type="http://schemas.openxmlformats.org/officeDocument/2006/relationships/slideLayout" Target="../slideLayouts/slideLayout191.xml"/><Relationship Id="rId16" Type="http://schemas.openxmlformats.org/officeDocument/2006/relationships/slideLayout" Target="../slideLayouts/slideLayout205.xml"/><Relationship Id="rId20" Type="http://schemas.openxmlformats.org/officeDocument/2006/relationships/slideLayout" Target="../slideLayouts/slideLayout209.xml"/><Relationship Id="rId29" Type="http://schemas.openxmlformats.org/officeDocument/2006/relationships/slideLayout" Target="../slideLayouts/slideLayout218.xml"/><Relationship Id="rId1" Type="http://schemas.openxmlformats.org/officeDocument/2006/relationships/slideLayout" Target="../slideLayouts/slideLayout190.xml"/><Relationship Id="rId6" Type="http://schemas.openxmlformats.org/officeDocument/2006/relationships/slideLayout" Target="../slideLayouts/slideLayout195.xml"/><Relationship Id="rId11" Type="http://schemas.openxmlformats.org/officeDocument/2006/relationships/slideLayout" Target="../slideLayouts/slideLayout200.xml"/><Relationship Id="rId24" Type="http://schemas.openxmlformats.org/officeDocument/2006/relationships/slideLayout" Target="../slideLayouts/slideLayout213.xml"/><Relationship Id="rId32" Type="http://schemas.openxmlformats.org/officeDocument/2006/relationships/slideLayout" Target="../slideLayouts/slideLayout221.xml"/><Relationship Id="rId37" Type="http://schemas.openxmlformats.org/officeDocument/2006/relationships/slideLayout" Target="../slideLayouts/slideLayout226.xml"/><Relationship Id="rId40" Type="http://schemas.openxmlformats.org/officeDocument/2006/relationships/theme" Target="../theme/theme2.xml"/><Relationship Id="rId5" Type="http://schemas.openxmlformats.org/officeDocument/2006/relationships/slideLayout" Target="../slideLayouts/slideLayout194.xml"/><Relationship Id="rId15" Type="http://schemas.openxmlformats.org/officeDocument/2006/relationships/slideLayout" Target="../slideLayouts/slideLayout204.xml"/><Relationship Id="rId23" Type="http://schemas.openxmlformats.org/officeDocument/2006/relationships/slideLayout" Target="../slideLayouts/slideLayout212.xml"/><Relationship Id="rId28" Type="http://schemas.openxmlformats.org/officeDocument/2006/relationships/slideLayout" Target="../slideLayouts/slideLayout217.xml"/><Relationship Id="rId36" Type="http://schemas.openxmlformats.org/officeDocument/2006/relationships/slideLayout" Target="../slideLayouts/slideLayout225.xml"/><Relationship Id="rId10" Type="http://schemas.openxmlformats.org/officeDocument/2006/relationships/slideLayout" Target="../slideLayouts/slideLayout199.xml"/><Relationship Id="rId19" Type="http://schemas.openxmlformats.org/officeDocument/2006/relationships/slideLayout" Target="../slideLayouts/slideLayout208.xml"/><Relationship Id="rId31" Type="http://schemas.openxmlformats.org/officeDocument/2006/relationships/slideLayout" Target="../slideLayouts/slideLayout220.xml"/><Relationship Id="rId4" Type="http://schemas.openxmlformats.org/officeDocument/2006/relationships/slideLayout" Target="../slideLayouts/slideLayout193.xml"/><Relationship Id="rId9" Type="http://schemas.openxmlformats.org/officeDocument/2006/relationships/slideLayout" Target="../slideLayouts/slideLayout198.xml"/><Relationship Id="rId14" Type="http://schemas.openxmlformats.org/officeDocument/2006/relationships/slideLayout" Target="../slideLayouts/slideLayout203.xml"/><Relationship Id="rId22" Type="http://schemas.openxmlformats.org/officeDocument/2006/relationships/slideLayout" Target="../slideLayouts/slideLayout211.xml"/><Relationship Id="rId27" Type="http://schemas.openxmlformats.org/officeDocument/2006/relationships/slideLayout" Target="../slideLayouts/slideLayout216.xml"/><Relationship Id="rId30" Type="http://schemas.openxmlformats.org/officeDocument/2006/relationships/slideLayout" Target="../slideLayouts/slideLayout219.xml"/><Relationship Id="rId35" Type="http://schemas.openxmlformats.org/officeDocument/2006/relationships/slideLayout" Target="../slideLayouts/slideLayout224.xml"/><Relationship Id="rId8" Type="http://schemas.openxmlformats.org/officeDocument/2006/relationships/slideLayout" Target="../slideLayouts/slideLayout197.xml"/><Relationship Id="rId3" Type="http://schemas.openxmlformats.org/officeDocument/2006/relationships/slideLayout" Target="../slideLayouts/slideLayout19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F0D33B-E344-B6B4-1097-F86A74D2A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730250"/>
            <a:ext cx="21031200" cy="2651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152A7A-932B-6AEE-D404-983BAE1EAD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10544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  <p:sldLayoutId id="2147483867" r:id="rId12"/>
    <p:sldLayoutId id="2147483868" r:id="rId13"/>
    <p:sldLayoutId id="2147483869" r:id="rId14"/>
    <p:sldLayoutId id="2147483870" r:id="rId15"/>
    <p:sldLayoutId id="2147483873" r:id="rId16"/>
    <p:sldLayoutId id="2147483874" r:id="rId17"/>
    <p:sldLayoutId id="2147483875" r:id="rId18"/>
    <p:sldLayoutId id="2147483876" r:id="rId19"/>
    <p:sldLayoutId id="2147483877" r:id="rId20"/>
    <p:sldLayoutId id="2147483878" r:id="rId21"/>
    <p:sldLayoutId id="2147483879" r:id="rId22"/>
    <p:sldLayoutId id="2147483880" r:id="rId23"/>
    <p:sldLayoutId id="2147483881" r:id="rId24"/>
    <p:sldLayoutId id="2147483882" r:id="rId25"/>
    <p:sldLayoutId id="2147483883" r:id="rId26"/>
    <p:sldLayoutId id="2147483884" r:id="rId27"/>
    <p:sldLayoutId id="2147483885" r:id="rId28"/>
    <p:sldLayoutId id="2147483886" r:id="rId29"/>
    <p:sldLayoutId id="2147483887" r:id="rId30"/>
    <p:sldLayoutId id="2147483888" r:id="rId31"/>
    <p:sldLayoutId id="2147483889" r:id="rId32"/>
    <p:sldLayoutId id="2147483890" r:id="rId33"/>
    <p:sldLayoutId id="2147483891" r:id="rId34"/>
    <p:sldLayoutId id="2147483892" r:id="rId35"/>
    <p:sldLayoutId id="2147483893" r:id="rId36"/>
    <p:sldLayoutId id="2147483894" r:id="rId37"/>
    <p:sldLayoutId id="2147483895" r:id="rId38"/>
    <p:sldLayoutId id="2147483896" r:id="rId39"/>
    <p:sldLayoutId id="2147483897" r:id="rId40"/>
    <p:sldLayoutId id="2147483898" r:id="rId41"/>
    <p:sldLayoutId id="2147483899" r:id="rId42"/>
    <p:sldLayoutId id="2147483900" r:id="rId43"/>
    <p:sldLayoutId id="2147483901" r:id="rId44"/>
    <p:sldLayoutId id="2147483902" r:id="rId45"/>
    <p:sldLayoutId id="2147483903" r:id="rId46"/>
    <p:sldLayoutId id="2147483904" r:id="rId47"/>
    <p:sldLayoutId id="2147483905" r:id="rId48"/>
    <p:sldLayoutId id="2147483906" r:id="rId49"/>
    <p:sldLayoutId id="2147483907" r:id="rId50"/>
    <p:sldLayoutId id="2147483908" r:id="rId51"/>
    <p:sldLayoutId id="2147483909" r:id="rId52"/>
    <p:sldLayoutId id="2147483910" r:id="rId53"/>
    <p:sldLayoutId id="2147483911" r:id="rId54"/>
    <p:sldLayoutId id="2147483912" r:id="rId55"/>
    <p:sldLayoutId id="2147483913" r:id="rId56"/>
    <p:sldLayoutId id="2147483914" r:id="rId57"/>
    <p:sldLayoutId id="2147483915" r:id="rId58"/>
    <p:sldLayoutId id="2147483916" r:id="rId59"/>
    <p:sldLayoutId id="2147483917" r:id="rId60"/>
    <p:sldLayoutId id="2147483918" r:id="rId61"/>
    <p:sldLayoutId id="2147483919" r:id="rId62"/>
    <p:sldLayoutId id="2147483920" r:id="rId63"/>
    <p:sldLayoutId id="2147483921" r:id="rId64"/>
    <p:sldLayoutId id="2147483922" r:id="rId65"/>
    <p:sldLayoutId id="2147483923" r:id="rId66"/>
    <p:sldLayoutId id="2147483924" r:id="rId67"/>
    <p:sldLayoutId id="2147483925" r:id="rId68"/>
    <p:sldLayoutId id="2147483926" r:id="rId69"/>
    <p:sldLayoutId id="2147483927" r:id="rId70"/>
    <p:sldLayoutId id="2147483928" r:id="rId71"/>
    <p:sldLayoutId id="2147483929" r:id="rId72"/>
    <p:sldLayoutId id="2147483930" r:id="rId73"/>
    <p:sldLayoutId id="2147483931" r:id="rId74"/>
    <p:sldLayoutId id="2147483932" r:id="rId75"/>
    <p:sldLayoutId id="2147483933" r:id="rId76"/>
    <p:sldLayoutId id="2147483934" r:id="rId77"/>
    <p:sldLayoutId id="2147483935" r:id="rId78"/>
    <p:sldLayoutId id="2147483936" r:id="rId79"/>
    <p:sldLayoutId id="2147483937" r:id="rId80"/>
    <p:sldLayoutId id="2147483938" r:id="rId81"/>
    <p:sldLayoutId id="2147483939" r:id="rId82"/>
    <p:sldLayoutId id="2147483940" r:id="rId83"/>
    <p:sldLayoutId id="2147483941" r:id="rId84"/>
    <p:sldLayoutId id="2147483942" r:id="rId85"/>
    <p:sldLayoutId id="2147483943" r:id="rId86"/>
    <p:sldLayoutId id="2147483944" r:id="rId87"/>
    <p:sldLayoutId id="2147483945" r:id="rId88"/>
    <p:sldLayoutId id="2147483946" r:id="rId89"/>
    <p:sldLayoutId id="2147483947" r:id="rId90"/>
    <p:sldLayoutId id="2147483948" r:id="rId91"/>
    <p:sldLayoutId id="2147483951" r:id="rId92"/>
    <p:sldLayoutId id="2147483952" r:id="rId93"/>
    <p:sldLayoutId id="2147483953" r:id="rId94"/>
    <p:sldLayoutId id="2147483954" r:id="rId95"/>
    <p:sldLayoutId id="2147483955" r:id="rId96"/>
    <p:sldLayoutId id="2147483956" r:id="rId97"/>
    <p:sldLayoutId id="2147483957" r:id="rId98"/>
    <p:sldLayoutId id="2147483958" r:id="rId99"/>
    <p:sldLayoutId id="2147483959" r:id="rId100"/>
    <p:sldLayoutId id="2147483960" r:id="rId101"/>
    <p:sldLayoutId id="2147483961" r:id="rId102"/>
    <p:sldLayoutId id="2147483962" r:id="rId103"/>
    <p:sldLayoutId id="2147483963" r:id="rId104"/>
    <p:sldLayoutId id="2147483964" r:id="rId105"/>
    <p:sldLayoutId id="2147483965" r:id="rId106"/>
    <p:sldLayoutId id="2147483966" r:id="rId107"/>
    <p:sldLayoutId id="2147483967" r:id="rId108"/>
    <p:sldLayoutId id="2147483968" r:id="rId109"/>
    <p:sldLayoutId id="2147483969" r:id="rId110"/>
    <p:sldLayoutId id="2147483970" r:id="rId111"/>
    <p:sldLayoutId id="2147483971" r:id="rId112"/>
    <p:sldLayoutId id="2147483972" r:id="rId113"/>
    <p:sldLayoutId id="2147483973" r:id="rId114"/>
    <p:sldLayoutId id="2147483974" r:id="rId115"/>
    <p:sldLayoutId id="2147483975" r:id="rId116"/>
    <p:sldLayoutId id="2147483976" r:id="rId117"/>
    <p:sldLayoutId id="2147483977" r:id="rId118"/>
    <p:sldLayoutId id="2147483978" r:id="rId119"/>
    <p:sldLayoutId id="2147483979" r:id="rId120"/>
    <p:sldLayoutId id="2147483980" r:id="rId121"/>
    <p:sldLayoutId id="2147483981" r:id="rId122"/>
    <p:sldLayoutId id="2147483982" r:id="rId123"/>
    <p:sldLayoutId id="2147483983" r:id="rId124"/>
    <p:sldLayoutId id="2147483984" r:id="rId125"/>
    <p:sldLayoutId id="2147483985" r:id="rId126"/>
    <p:sldLayoutId id="2147483986" r:id="rId127"/>
    <p:sldLayoutId id="2147483987" r:id="rId128"/>
    <p:sldLayoutId id="2147483988" r:id="rId129"/>
    <p:sldLayoutId id="2147483989" r:id="rId130"/>
    <p:sldLayoutId id="2147483990" r:id="rId131"/>
    <p:sldLayoutId id="2147483991" r:id="rId132"/>
    <p:sldLayoutId id="2147483992" r:id="rId133"/>
    <p:sldLayoutId id="2147483993" r:id="rId134"/>
    <p:sldLayoutId id="2147483994" r:id="rId135"/>
    <p:sldLayoutId id="2147483995" r:id="rId136"/>
    <p:sldLayoutId id="2147483996" r:id="rId137"/>
    <p:sldLayoutId id="2147483997" r:id="rId138"/>
    <p:sldLayoutId id="2147483998" r:id="rId139"/>
    <p:sldLayoutId id="2147483999" r:id="rId140"/>
    <p:sldLayoutId id="2147484000" r:id="rId141"/>
    <p:sldLayoutId id="2147484001" r:id="rId142"/>
    <p:sldLayoutId id="2147484002" r:id="rId143"/>
    <p:sldLayoutId id="2147484003" r:id="rId144"/>
    <p:sldLayoutId id="2147484004" r:id="rId145"/>
    <p:sldLayoutId id="2147484005" r:id="rId146"/>
    <p:sldLayoutId id="2147484006" r:id="rId147"/>
    <p:sldLayoutId id="2147484007" r:id="rId148"/>
    <p:sldLayoutId id="2147484008" r:id="rId149"/>
    <p:sldLayoutId id="2147484009" r:id="rId150"/>
    <p:sldLayoutId id="2147484010" r:id="rId151"/>
    <p:sldLayoutId id="2147484011" r:id="rId152"/>
    <p:sldLayoutId id="2147484012" r:id="rId153"/>
    <p:sldLayoutId id="2147484013" r:id="rId154"/>
    <p:sldLayoutId id="2147484014" r:id="rId155"/>
    <p:sldLayoutId id="2147484015" r:id="rId156"/>
    <p:sldLayoutId id="2147484016" r:id="rId157"/>
    <p:sldLayoutId id="2147484017" r:id="rId158"/>
    <p:sldLayoutId id="2147484018" r:id="rId159"/>
    <p:sldLayoutId id="2147484019" r:id="rId160"/>
    <p:sldLayoutId id="2147484020" r:id="rId161"/>
    <p:sldLayoutId id="2147484021" r:id="rId162"/>
    <p:sldLayoutId id="2147484022" r:id="rId163"/>
    <p:sldLayoutId id="2147484023" r:id="rId164"/>
    <p:sldLayoutId id="2147484024" r:id="rId165"/>
    <p:sldLayoutId id="2147484025" r:id="rId166"/>
    <p:sldLayoutId id="2147484026" r:id="rId167"/>
    <p:sldLayoutId id="2147484027" r:id="rId168"/>
    <p:sldLayoutId id="2147484028" r:id="rId169"/>
    <p:sldLayoutId id="2147484029" r:id="rId170"/>
    <p:sldLayoutId id="2147484030" r:id="rId171"/>
    <p:sldLayoutId id="2147484031" r:id="rId172"/>
    <p:sldLayoutId id="2147484032" r:id="rId173"/>
    <p:sldLayoutId id="2147484033" r:id="rId174"/>
    <p:sldLayoutId id="2147484034" r:id="rId175"/>
    <p:sldLayoutId id="2147484035" r:id="rId176"/>
    <p:sldLayoutId id="2147484036" r:id="rId177"/>
    <p:sldLayoutId id="2147484037" r:id="rId178"/>
    <p:sldLayoutId id="2147484038" r:id="rId179"/>
    <p:sldLayoutId id="2147484039" r:id="rId180"/>
    <p:sldLayoutId id="2147484040" r:id="rId181"/>
    <p:sldLayoutId id="2147484041" r:id="rId182"/>
    <p:sldLayoutId id="2147484042" r:id="rId183"/>
    <p:sldLayoutId id="2147484043" r:id="rId184"/>
    <p:sldLayoutId id="2147484044" r:id="rId185"/>
    <p:sldLayoutId id="2147484045" r:id="rId186"/>
    <p:sldLayoutId id="2147484046" r:id="rId187"/>
    <p:sldLayoutId id="2147484047" r:id="rId188"/>
    <p:sldLayoutId id="2147484052" r:id="rId18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Founders Grotesk Light" panose="020B0303030202060203" pitchFamily="34" charset="77"/>
          <a:ea typeface="Founders Grotesk Light" panose="020B0303030202060203" pitchFamily="34" charset="77"/>
          <a:cs typeface="ADLaM Display" panose="02010000000000000000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Founders Grotesk Light" panose="020B0303030202060203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Founders Grotesk Light" panose="020B0303030202060203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Founders Grotesk Light" panose="020B0303030202060203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Founders Grotesk Light" panose="020B0303030202060203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Founders Grotesk Light" panose="020B0303030202060203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20">
          <p15:clr>
            <a:srgbClr val="F26B43"/>
          </p15:clr>
        </p15:guide>
        <p15:guide id="2" pos="768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44F04B-504C-BA52-188E-506E897FC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730250"/>
            <a:ext cx="21031200" cy="2651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ED5D1A-DE3E-4235-C229-DEB69ED34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101EBE-96A8-5F4C-D37B-A1D332CC9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77200" y="12712700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bg1"/>
                </a:solidFill>
                <a:latin typeface="Founders Grotesk Light" panose="020B0303030202060203" pitchFamily="34" charset="77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9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8" r:id="rId1"/>
    <p:sldLayoutId id="2147484059" r:id="rId2"/>
    <p:sldLayoutId id="2147484060" r:id="rId3"/>
    <p:sldLayoutId id="2147484061" r:id="rId4"/>
    <p:sldLayoutId id="2147484062" r:id="rId5"/>
    <p:sldLayoutId id="2147484063" r:id="rId6"/>
    <p:sldLayoutId id="2147484064" r:id="rId7"/>
    <p:sldLayoutId id="2147484065" r:id="rId8"/>
    <p:sldLayoutId id="2147484066" r:id="rId9"/>
    <p:sldLayoutId id="2147484067" r:id="rId10"/>
    <p:sldLayoutId id="2147484068" r:id="rId11"/>
    <p:sldLayoutId id="2147484069" r:id="rId12"/>
    <p:sldLayoutId id="2147484070" r:id="rId13"/>
    <p:sldLayoutId id="2147484071" r:id="rId14"/>
    <p:sldLayoutId id="2147484072" r:id="rId15"/>
    <p:sldLayoutId id="2147484073" r:id="rId16"/>
    <p:sldLayoutId id="2147484074" r:id="rId17"/>
    <p:sldLayoutId id="2147484075" r:id="rId18"/>
    <p:sldLayoutId id="2147484076" r:id="rId19"/>
    <p:sldLayoutId id="2147484077" r:id="rId20"/>
    <p:sldLayoutId id="2147484078" r:id="rId21"/>
    <p:sldLayoutId id="2147484079" r:id="rId22"/>
    <p:sldLayoutId id="2147484080" r:id="rId23"/>
    <p:sldLayoutId id="2147484081" r:id="rId24"/>
    <p:sldLayoutId id="2147484082" r:id="rId25"/>
    <p:sldLayoutId id="2147484083" r:id="rId26"/>
    <p:sldLayoutId id="2147484084" r:id="rId27"/>
    <p:sldLayoutId id="2147484085" r:id="rId28"/>
    <p:sldLayoutId id="2147484086" r:id="rId29"/>
    <p:sldLayoutId id="2147484087" r:id="rId30"/>
    <p:sldLayoutId id="2147484088" r:id="rId31"/>
    <p:sldLayoutId id="2147484089" r:id="rId32"/>
    <p:sldLayoutId id="2147484090" r:id="rId33"/>
    <p:sldLayoutId id="2147484091" r:id="rId34"/>
    <p:sldLayoutId id="2147484092" r:id="rId35"/>
    <p:sldLayoutId id="2147484093" r:id="rId36"/>
    <p:sldLayoutId id="2147484094" r:id="rId37"/>
    <p:sldLayoutId id="2147484095" r:id="rId38"/>
    <p:sldLayoutId id="2147484097" r:id="rId3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bg1"/>
          </a:solidFill>
          <a:latin typeface="Founders Grotesk Light" panose="020B0303030202060203" pitchFamily="34" charset="77"/>
          <a:ea typeface="Founders Grotesk Light" panose="020B0303030202060203" pitchFamily="34" charset="77"/>
          <a:cs typeface="ADLaM Display" panose="02010000000000000000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Founders Grotesk Light" panose="020B0303030202060203" pitchFamily="34" charset="77"/>
          <a:ea typeface="Founders Grotesk Light" panose="020B0303030202060203" pitchFamily="34" charset="77"/>
          <a:cs typeface="ADLaM Display" panose="020100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Founders Grotesk Light" panose="020B0303030202060203" pitchFamily="34" charset="77"/>
          <a:ea typeface="Founders Grotesk Light" panose="020B0303030202060203" pitchFamily="34" charset="77"/>
          <a:cs typeface="ADLaM Display" panose="020100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Founders Grotesk Light" panose="020B0303030202060203" pitchFamily="34" charset="77"/>
          <a:ea typeface="Founders Grotesk Light" panose="020B0303030202060203" pitchFamily="34" charset="77"/>
          <a:cs typeface="ADLaM Display" panose="020100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Founders Grotesk Light" panose="020B0303030202060203" pitchFamily="34" charset="77"/>
          <a:ea typeface="Founders Grotesk Light" panose="020B0303030202060203" pitchFamily="34" charset="77"/>
          <a:cs typeface="ADLaM Display" panose="020100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Founders Grotesk Light" panose="020B0303030202060203" pitchFamily="34" charset="77"/>
          <a:ea typeface="Founders Grotesk Light" panose="020B0303030202060203" pitchFamily="34" charset="77"/>
          <a:cs typeface="ADLaM Display" panose="0201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20">
          <p15:clr>
            <a:srgbClr val="F26B43"/>
          </p15:clr>
        </p15:guide>
        <p15:guide id="2" pos="76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7.emf"/><Relationship Id="rId7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0.png"/><Relationship Id="rId10" Type="http://schemas.openxmlformats.org/officeDocument/2006/relationships/image" Target="../media/image16.png"/><Relationship Id="rId4" Type="http://schemas.openxmlformats.org/officeDocument/2006/relationships/image" Target="../media/image11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10">
            <a:extLst>
              <a:ext uri="{FF2B5EF4-FFF2-40B4-BE49-F238E27FC236}">
                <a16:creationId xmlns:a16="http://schemas.microsoft.com/office/drawing/2014/main" id="{6A299013-EB72-4E47-531B-77A6D318697C}"/>
              </a:ext>
            </a:extLst>
          </p:cNvPr>
          <p:cNvSpPr/>
          <p:nvPr/>
        </p:nvSpPr>
        <p:spPr>
          <a:xfrm>
            <a:off x="3815536" y="3046907"/>
            <a:ext cx="2167924" cy="79594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tIns="72000" rtlCol="0" anchor="t"/>
          <a:lstStyle/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en-AU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 Invite Supplier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endParaRPr lang="en-AU" sz="2000" spc="100" dirty="0">
              <a:solidFill>
                <a:schemeClr val="bg1"/>
              </a:solidFill>
              <a:latin typeface="Founders Grotesk Light" panose="020B0303030202060203" pitchFamily="34" charset="77"/>
            </a:endParaRPr>
          </a:p>
        </p:txBody>
      </p:sp>
      <p:sp>
        <p:nvSpPr>
          <p:cNvPr id="4" name="Rectangle: Rounded Corners 10">
            <a:extLst>
              <a:ext uri="{FF2B5EF4-FFF2-40B4-BE49-F238E27FC236}">
                <a16:creationId xmlns:a16="http://schemas.microsoft.com/office/drawing/2014/main" id="{2A53EC32-F7DD-FD4D-B095-3BDAD4153A18}"/>
              </a:ext>
            </a:extLst>
          </p:cNvPr>
          <p:cNvSpPr/>
          <p:nvPr/>
        </p:nvSpPr>
        <p:spPr>
          <a:xfrm>
            <a:off x="3082599" y="6350760"/>
            <a:ext cx="4106641" cy="1259674"/>
          </a:xfrm>
          <a:prstGeom prst="roundRect">
            <a:avLst/>
          </a:prstGeom>
          <a:solidFill>
            <a:srgbClr val="234BFF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tIns="72000" rtlCol="0" anchor="ctr"/>
          <a:lstStyle/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Sends Onboarding invite to supplier</a:t>
            </a:r>
            <a:b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(Users complete any internal fields if applicable)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8803D93-E230-46A0-2EBC-7FF342921DFE}"/>
              </a:ext>
            </a:extLst>
          </p:cNvPr>
          <p:cNvSpPr/>
          <p:nvPr/>
        </p:nvSpPr>
        <p:spPr>
          <a:xfrm>
            <a:off x="4628319" y="4284691"/>
            <a:ext cx="1015200" cy="1015200"/>
          </a:xfrm>
          <a:prstGeom prst="ellipse">
            <a:avLst/>
          </a:prstGeom>
          <a:solidFill>
            <a:srgbClr val="00D0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n-US" sz="1600" spc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Start</a:t>
            </a:r>
          </a:p>
        </p:txBody>
      </p:sp>
      <p:sp>
        <p:nvSpPr>
          <p:cNvPr id="6" name="Triangle 130">
            <a:extLst>
              <a:ext uri="{FF2B5EF4-FFF2-40B4-BE49-F238E27FC236}">
                <a16:creationId xmlns:a16="http://schemas.microsoft.com/office/drawing/2014/main" id="{FC62253A-4364-B955-7D7B-C89A1FB17530}"/>
              </a:ext>
            </a:extLst>
          </p:cNvPr>
          <p:cNvSpPr/>
          <p:nvPr/>
        </p:nvSpPr>
        <p:spPr>
          <a:xfrm rot="10800000">
            <a:off x="5065534" y="5496025"/>
            <a:ext cx="159395" cy="147918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: Rounded Corners 10">
            <a:extLst>
              <a:ext uri="{FF2B5EF4-FFF2-40B4-BE49-F238E27FC236}">
                <a16:creationId xmlns:a16="http://schemas.microsoft.com/office/drawing/2014/main" id="{AF96D019-2B96-2B63-AA68-95853C766B48}"/>
              </a:ext>
            </a:extLst>
          </p:cNvPr>
          <p:cNvSpPr/>
          <p:nvPr/>
        </p:nvSpPr>
        <p:spPr>
          <a:xfrm>
            <a:off x="4422206" y="5750256"/>
            <a:ext cx="1427429" cy="405996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tIns="72000" rtlCol="0" anchor="t"/>
          <a:lstStyle/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n-AU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Requester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endParaRPr lang="en-AU" sz="1500" spc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: Rounded Corners 10">
            <a:extLst>
              <a:ext uri="{FF2B5EF4-FFF2-40B4-BE49-F238E27FC236}">
                <a16:creationId xmlns:a16="http://schemas.microsoft.com/office/drawing/2014/main" id="{EB405E73-3E07-D7F1-1B38-367F9FF704D6}"/>
              </a:ext>
            </a:extLst>
          </p:cNvPr>
          <p:cNvSpPr/>
          <p:nvPr/>
        </p:nvSpPr>
        <p:spPr>
          <a:xfrm>
            <a:off x="10895935" y="3909145"/>
            <a:ext cx="1427429" cy="411808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tIns="72000" rtlCol="0" anchor="t"/>
          <a:lstStyle/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n-AU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Acceptor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endParaRPr lang="en-AU" sz="1500" spc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: Rounded Corners 10">
            <a:extLst>
              <a:ext uri="{FF2B5EF4-FFF2-40B4-BE49-F238E27FC236}">
                <a16:creationId xmlns:a16="http://schemas.microsoft.com/office/drawing/2014/main" id="{51DD0DC5-0D86-3427-7B3B-A32CBE60BB31}"/>
              </a:ext>
            </a:extLst>
          </p:cNvPr>
          <p:cNvSpPr/>
          <p:nvPr/>
        </p:nvSpPr>
        <p:spPr>
          <a:xfrm>
            <a:off x="3698527" y="10644282"/>
            <a:ext cx="15799079" cy="805437"/>
          </a:xfrm>
          <a:prstGeom prst="roundRect">
            <a:avLst/>
          </a:prstGeom>
          <a:solidFill>
            <a:srgbClr val="234BFF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tIns="72000" rtlCol="0" anchor="ctr"/>
          <a:lstStyle/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Supplier Completes and Submits the onboarding form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0DB8BF-726C-35B1-9A41-580C4EB53BAF}"/>
              </a:ext>
            </a:extLst>
          </p:cNvPr>
          <p:cNvGrpSpPr/>
          <p:nvPr/>
        </p:nvGrpSpPr>
        <p:grpSpPr>
          <a:xfrm>
            <a:off x="5561715" y="3476696"/>
            <a:ext cx="1008000" cy="1008000"/>
            <a:chOff x="13419822" y="2035201"/>
            <a:chExt cx="1008000" cy="1008000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3A0C7DF5-8D2C-ABEB-E84E-4D719B3AA4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419822" y="2035201"/>
              <a:ext cx="1008000" cy="1008000"/>
            </a:xfrm>
            <a:prstGeom prst="rect">
              <a:avLst/>
            </a:prstGeom>
            <a:effectLst>
              <a:glow rad="63500">
                <a:schemeClr val="bg1">
                  <a:alpha val="27000"/>
                </a:schemeClr>
              </a:glow>
            </a:effectLst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345A06DC-308C-0896-416A-8731CE2DDAC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756466" y="2396593"/>
              <a:ext cx="304247" cy="269141"/>
            </a:xfrm>
            <a:prstGeom prst="rect">
              <a:avLst/>
            </a:prstGeom>
          </p:spPr>
        </p:pic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42301B-5FAF-38C8-946E-B64EF7291107}"/>
              </a:ext>
            </a:extLst>
          </p:cNvPr>
          <p:cNvCxnSpPr>
            <a:cxnSpLocks/>
          </p:cNvCxnSpPr>
          <p:nvPr/>
        </p:nvCxnSpPr>
        <p:spPr>
          <a:xfrm>
            <a:off x="5065534" y="7759061"/>
            <a:ext cx="13463" cy="2815994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35C40D6E-B5B3-48C0-E14B-A60802E63F27}"/>
              </a:ext>
            </a:extLst>
          </p:cNvPr>
          <p:cNvSpPr/>
          <p:nvPr/>
        </p:nvSpPr>
        <p:spPr>
          <a:xfrm>
            <a:off x="10134281" y="4587719"/>
            <a:ext cx="2927570" cy="753221"/>
          </a:xfrm>
          <a:prstGeom prst="roundRect">
            <a:avLst/>
          </a:prstGeom>
          <a:solidFill>
            <a:srgbClr val="234BFF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tIns="72000" rtlCol="0" anchor="t"/>
          <a:lstStyle/>
          <a:p>
            <a:pPr algn="ctr" fontAlgn="base"/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5. Updates ERP system before accepting the onboarding 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69E76C1-F314-8337-6498-21B877BA3870}"/>
              </a:ext>
            </a:extLst>
          </p:cNvPr>
          <p:cNvSpPr/>
          <p:nvPr/>
        </p:nvSpPr>
        <p:spPr>
          <a:xfrm>
            <a:off x="9625708" y="7869297"/>
            <a:ext cx="3535279" cy="845948"/>
          </a:xfrm>
          <a:prstGeom prst="roundRect">
            <a:avLst/>
          </a:prstGeom>
          <a:solidFill>
            <a:srgbClr val="234BFF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tIns="72000" rtlCol="0" anchor="t"/>
          <a:lstStyle/>
          <a:p>
            <a:pPr algn="ctr" fontAlgn="base"/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Eftsure verifies supplier bank details and sends an email notification</a:t>
            </a:r>
            <a:endParaRPr lang="en-A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99552E4-064C-E4FB-4FB0-3DFF67C8B865}"/>
              </a:ext>
            </a:extLst>
          </p:cNvPr>
          <p:cNvCxnSpPr>
            <a:cxnSpLocks/>
          </p:cNvCxnSpPr>
          <p:nvPr/>
        </p:nvCxnSpPr>
        <p:spPr>
          <a:xfrm>
            <a:off x="18867431" y="4910884"/>
            <a:ext cx="1282520" cy="0"/>
          </a:xfrm>
          <a:prstGeom prst="line">
            <a:avLst/>
          </a:prstGeom>
          <a:ln w="12700" cap="flat" cmpd="sng" algn="ctr">
            <a:solidFill>
              <a:srgbClr val="234BFF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Rectangle: Rounded Corners 10">
            <a:extLst>
              <a:ext uri="{FF2B5EF4-FFF2-40B4-BE49-F238E27FC236}">
                <a16:creationId xmlns:a16="http://schemas.microsoft.com/office/drawing/2014/main" id="{082F8812-1424-02FB-9F05-E0923B9D40B4}"/>
              </a:ext>
            </a:extLst>
          </p:cNvPr>
          <p:cNvSpPr/>
          <p:nvPr/>
        </p:nvSpPr>
        <p:spPr>
          <a:xfrm>
            <a:off x="15423515" y="4320953"/>
            <a:ext cx="3368027" cy="1137845"/>
          </a:xfrm>
          <a:prstGeom prst="roundRect">
            <a:avLst/>
          </a:prstGeom>
          <a:solidFill>
            <a:srgbClr val="234BFF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tIns="72000" rtlCol="0" anchor="t"/>
          <a:lstStyle/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After reviewing, chooses one of the following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B0EA48B-34BB-0030-E83A-7C0FA2898D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51171" y="4964329"/>
            <a:ext cx="2209728" cy="372045"/>
          </a:xfrm>
          <a:prstGeom prst="roundRect">
            <a:avLst/>
          </a:prstGeom>
        </p:spPr>
      </p:pic>
      <p:sp>
        <p:nvSpPr>
          <p:cNvPr id="19" name="TextBox 28">
            <a:extLst>
              <a:ext uri="{FF2B5EF4-FFF2-40B4-BE49-F238E27FC236}">
                <a16:creationId xmlns:a16="http://schemas.microsoft.com/office/drawing/2014/main" id="{534BE4C1-9C57-20A2-0B41-CE60045C13D5}"/>
              </a:ext>
            </a:extLst>
          </p:cNvPr>
          <p:cNvSpPr txBox="1"/>
          <p:nvPr/>
        </p:nvSpPr>
        <p:spPr>
          <a:xfrm>
            <a:off x="19071771" y="4612911"/>
            <a:ext cx="105141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AU" sz="1500" dirty="0">
                <a:solidFill>
                  <a:srgbClr val="234B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Accept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C24392D-CDB5-6DE9-E220-601F4C9A43BC}"/>
              </a:ext>
            </a:extLst>
          </p:cNvPr>
          <p:cNvCxnSpPr>
            <a:cxnSpLocks/>
          </p:cNvCxnSpPr>
          <p:nvPr/>
        </p:nvCxnSpPr>
        <p:spPr>
          <a:xfrm>
            <a:off x="17156035" y="5521303"/>
            <a:ext cx="0" cy="5001536"/>
          </a:xfrm>
          <a:prstGeom prst="line">
            <a:avLst/>
          </a:prstGeom>
          <a:ln w="12700" cap="flat" cmpd="sng" algn="ctr">
            <a:solidFill>
              <a:srgbClr val="FFC000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1" name="Picture 20">
            <a:extLst>
              <a:ext uri="{FF2B5EF4-FFF2-40B4-BE49-F238E27FC236}">
                <a16:creationId xmlns:a16="http://schemas.microsoft.com/office/drawing/2014/main" id="{A61D7C56-4BDF-3609-23D2-5AB16FD672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18811" y="4364134"/>
            <a:ext cx="158510" cy="1524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3A77819-E5DE-776A-4F34-F6811AD9C53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49307" y="8495610"/>
            <a:ext cx="2666290" cy="703792"/>
          </a:xfrm>
          <a:prstGeom prst="roundRect">
            <a:avLst/>
          </a:prstGeom>
        </p:spPr>
      </p:pic>
      <p:sp>
        <p:nvSpPr>
          <p:cNvPr id="23" name="Oval 22">
            <a:extLst>
              <a:ext uri="{FF2B5EF4-FFF2-40B4-BE49-F238E27FC236}">
                <a16:creationId xmlns:a16="http://schemas.microsoft.com/office/drawing/2014/main" id="{6D53DAF6-4B76-AAAB-433E-1F98F71EF00D}"/>
              </a:ext>
            </a:extLst>
          </p:cNvPr>
          <p:cNvSpPr/>
          <p:nvPr/>
        </p:nvSpPr>
        <p:spPr>
          <a:xfrm>
            <a:off x="20205442" y="4520365"/>
            <a:ext cx="758152" cy="72932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n-US" sz="1600" spc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End</a:t>
            </a:r>
          </a:p>
        </p:txBody>
      </p:sp>
      <p:sp>
        <p:nvSpPr>
          <p:cNvPr id="59" name="Rectangle: Rounded Corners 10">
            <a:extLst>
              <a:ext uri="{FF2B5EF4-FFF2-40B4-BE49-F238E27FC236}">
                <a16:creationId xmlns:a16="http://schemas.microsoft.com/office/drawing/2014/main" id="{F8DB57A0-32BA-A0B6-7677-90C2726DE80E}"/>
              </a:ext>
            </a:extLst>
          </p:cNvPr>
          <p:cNvSpPr/>
          <p:nvPr/>
        </p:nvSpPr>
        <p:spPr>
          <a:xfrm>
            <a:off x="16495766" y="3687959"/>
            <a:ext cx="1427429" cy="411354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tIns="72000" rtlCol="0" anchor="t"/>
          <a:lstStyle/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n-AU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Acceptor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endParaRPr lang="en-AU" sz="1500" spc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E0C7B070-6113-EF11-0414-3E2195BCA9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130226" y="4133926"/>
            <a:ext cx="158510" cy="152413"/>
          </a:xfrm>
          <a:prstGeom prst="rect">
            <a:avLst/>
          </a:prstGeom>
        </p:spPr>
      </p:pic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A760349-F687-F01F-25BC-5E575F3B60FA}"/>
              </a:ext>
            </a:extLst>
          </p:cNvPr>
          <p:cNvCxnSpPr>
            <a:cxnSpLocks/>
          </p:cNvCxnSpPr>
          <p:nvPr/>
        </p:nvCxnSpPr>
        <p:spPr>
          <a:xfrm flipV="1">
            <a:off x="13117342" y="4885026"/>
            <a:ext cx="2223918" cy="15163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4F0661F5-2E12-7ADD-2B97-76F3384E37B7}"/>
              </a:ext>
            </a:extLst>
          </p:cNvPr>
          <p:cNvCxnSpPr>
            <a:cxnSpLocks/>
          </p:cNvCxnSpPr>
          <p:nvPr/>
        </p:nvCxnSpPr>
        <p:spPr>
          <a:xfrm flipH="1" flipV="1">
            <a:off x="11529678" y="6101955"/>
            <a:ext cx="23424" cy="1657106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A484FE0-B183-07B6-56D3-2C1DD88865E9}"/>
              </a:ext>
            </a:extLst>
          </p:cNvPr>
          <p:cNvCxnSpPr>
            <a:cxnSpLocks/>
          </p:cNvCxnSpPr>
          <p:nvPr/>
        </p:nvCxnSpPr>
        <p:spPr>
          <a:xfrm flipV="1">
            <a:off x="11654119" y="9381744"/>
            <a:ext cx="0" cy="1141095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4" name="TextBox 28">
            <a:extLst>
              <a:ext uri="{FF2B5EF4-FFF2-40B4-BE49-F238E27FC236}">
                <a16:creationId xmlns:a16="http://schemas.microsoft.com/office/drawing/2014/main" id="{256C52D6-6686-54FA-5232-CF80924B92EB}"/>
              </a:ext>
            </a:extLst>
          </p:cNvPr>
          <p:cNvSpPr txBox="1"/>
          <p:nvPr/>
        </p:nvSpPr>
        <p:spPr>
          <a:xfrm>
            <a:off x="17209482" y="5513095"/>
            <a:ext cx="120536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AU" sz="1500" dirty="0">
                <a:solidFill>
                  <a:srgbClr val="EAB2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Incomplete</a:t>
            </a: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C3846E26-205E-FB7F-5E55-9FD338BCED52}"/>
              </a:ext>
            </a:extLst>
          </p:cNvPr>
          <p:cNvSpPr/>
          <p:nvPr/>
        </p:nvSpPr>
        <p:spPr>
          <a:xfrm>
            <a:off x="16006660" y="6156252"/>
            <a:ext cx="758152" cy="72932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n-US" sz="1600" spc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End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AEEBDDD-A2B2-3D43-2AB2-C7EE2F021C20}"/>
              </a:ext>
            </a:extLst>
          </p:cNvPr>
          <p:cNvCxnSpPr>
            <a:cxnSpLocks/>
          </p:cNvCxnSpPr>
          <p:nvPr/>
        </p:nvCxnSpPr>
        <p:spPr>
          <a:xfrm>
            <a:off x="16355104" y="5513095"/>
            <a:ext cx="0" cy="588860"/>
          </a:xfrm>
          <a:prstGeom prst="line">
            <a:avLst/>
          </a:prstGeom>
          <a:ln w="12700" cap="flat" cmpd="sng" algn="ctr">
            <a:solidFill>
              <a:srgbClr val="FF0000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1964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F60E6-F43D-CF44-F6A6-CE27AF309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505DA7C-30C9-1615-561B-36E5A65030A0}"/>
              </a:ext>
            </a:extLst>
          </p:cNvPr>
          <p:cNvSpPr/>
          <p:nvPr/>
        </p:nvSpPr>
        <p:spPr>
          <a:xfrm>
            <a:off x="10161304" y="6118221"/>
            <a:ext cx="3290848" cy="1087702"/>
          </a:xfrm>
          <a:prstGeom prst="roundRect">
            <a:avLst/>
          </a:prstGeom>
          <a:solidFill>
            <a:srgbClr val="234BFF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tIns="72000" rtlCol="0" anchor="ctr"/>
          <a:lstStyle/>
          <a:p>
            <a:pPr algn="ctr" fontAlgn="base"/>
            <a:r>
              <a:rPr lang="en-US" sz="1600" dirty="0">
                <a:solidFill>
                  <a:schemeClr val="bg1"/>
                </a:solidFill>
                <a:latin typeface="Founders Grotesk Light" panose="020B0303030202060203"/>
              </a:rPr>
              <a:t>​</a:t>
            </a:r>
            <a:r>
              <a:rPr lang="en-AU" sz="1600" b="1" u="sng" dirty="0">
                <a:latin typeface="Founders Grotesk Light" panose="020B0303030202060203"/>
              </a:rPr>
              <a:t> </a:t>
            </a:r>
            <a:r>
              <a:rPr lang="en-AU" sz="20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Supplier</a:t>
            </a:r>
            <a:r>
              <a:rPr lang="en-AU" sz="1600" b="1" u="sng" dirty="0">
                <a:latin typeface="Founders Grotesk Light" panose="020B0303030202060203"/>
              </a:rPr>
              <a:t>                                       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Receives onboarding form to complete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233A587E-5BB4-0EE2-5981-CAEB3F4C1CAF}"/>
              </a:ext>
            </a:extLst>
          </p:cNvPr>
          <p:cNvSpPr/>
          <p:nvPr/>
        </p:nvSpPr>
        <p:spPr>
          <a:xfrm>
            <a:off x="10073472" y="3998974"/>
            <a:ext cx="3415553" cy="1359332"/>
          </a:xfrm>
          <a:prstGeom prst="roundRect">
            <a:avLst/>
          </a:prstGeom>
          <a:solidFill>
            <a:srgbClr val="234BFF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tIns="72000" rtlCol="0" anchor="ctr"/>
          <a:lstStyle/>
          <a:p>
            <a:pPr algn="ctr" fontAlgn="base"/>
            <a:endParaRPr lang="en-AU" sz="2000" b="1" u="sng" dirty="0">
              <a:latin typeface="Founders Grotesk Light" panose="020B0303030202060203"/>
            </a:endParaRPr>
          </a:p>
          <a:p>
            <a:pPr algn="ctr" fontAlgn="base"/>
            <a:r>
              <a:rPr lang="en-AU" sz="2000" b="1" u="sng" dirty="0">
                <a:latin typeface="Founders Grotesk Light" panose="020B0303030202060203"/>
              </a:rPr>
              <a:t>User</a:t>
            </a:r>
            <a:r>
              <a:rPr lang="en-US" sz="1600" b="1" dirty="0">
                <a:latin typeface="Founders Grotesk Light" panose="020B0303030202060203"/>
              </a:rPr>
              <a:t>​</a:t>
            </a:r>
            <a:br>
              <a:rPr lang="en-US" sz="1600" b="1" dirty="0">
                <a:latin typeface="Founders Grotesk Light" panose="020B0303030202060203"/>
              </a:rPr>
            </a:b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Sends Onboarding invite to supplier</a:t>
            </a:r>
            <a:b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(Users complete any internal fields if applicable)</a:t>
            </a:r>
          </a:p>
          <a:p>
            <a:pPr algn="ctr" fontAlgn="base"/>
            <a:endParaRPr lang="en-US" sz="1600" dirty="0">
              <a:latin typeface="Founders Grotesk Light" panose="020B0303030202060203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73BA1E9-D765-6A1B-364A-F8C583B2AD2B}"/>
              </a:ext>
            </a:extLst>
          </p:cNvPr>
          <p:cNvSpPr/>
          <p:nvPr/>
        </p:nvSpPr>
        <p:spPr>
          <a:xfrm>
            <a:off x="11340258" y="2721647"/>
            <a:ext cx="996944" cy="878606"/>
          </a:xfrm>
          <a:prstGeom prst="ellipse">
            <a:avLst/>
          </a:prstGeom>
          <a:solidFill>
            <a:srgbClr val="00D0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n-US" sz="1600" spc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Start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DA6D144-3BD3-BF56-C3E5-135D98ACF7A6}"/>
              </a:ext>
            </a:extLst>
          </p:cNvPr>
          <p:cNvCxnSpPr>
            <a:cxnSpLocks/>
          </p:cNvCxnSpPr>
          <p:nvPr/>
        </p:nvCxnSpPr>
        <p:spPr>
          <a:xfrm>
            <a:off x="11857719" y="3600254"/>
            <a:ext cx="0" cy="354627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7" name="Rectangle: Rounded Corners 10">
            <a:extLst>
              <a:ext uri="{FF2B5EF4-FFF2-40B4-BE49-F238E27FC236}">
                <a16:creationId xmlns:a16="http://schemas.microsoft.com/office/drawing/2014/main" id="{36D3397D-F7B0-3C0D-3FAD-8852610DC7E6}"/>
              </a:ext>
            </a:extLst>
          </p:cNvPr>
          <p:cNvSpPr/>
          <p:nvPr/>
        </p:nvSpPr>
        <p:spPr>
          <a:xfrm>
            <a:off x="10588262" y="1532534"/>
            <a:ext cx="2144146" cy="693769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tIns="72000" rtlCol="0" anchor="t"/>
          <a:lstStyle/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en-AU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 Invite Supplier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endParaRPr lang="en-AU" sz="2000" spc="100" dirty="0">
              <a:solidFill>
                <a:schemeClr val="bg1"/>
              </a:solidFill>
              <a:latin typeface="Founders Grotesk Light" panose="020B0303030202060203" pitchFamily="34" charset="77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A2D08BD-51A6-4B68-0CBC-14479E1BD2D8}"/>
              </a:ext>
            </a:extLst>
          </p:cNvPr>
          <p:cNvGrpSpPr/>
          <p:nvPr/>
        </p:nvGrpSpPr>
        <p:grpSpPr>
          <a:xfrm>
            <a:off x="12334441" y="1962323"/>
            <a:ext cx="996944" cy="878606"/>
            <a:chOff x="13419822" y="2035201"/>
            <a:chExt cx="1008000" cy="1008000"/>
          </a:xfrm>
        </p:grpSpPr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C9373AAA-D24D-9B22-3FC5-65FC7386EE0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419822" y="2035201"/>
              <a:ext cx="1008000" cy="1008000"/>
            </a:xfrm>
            <a:prstGeom prst="rect">
              <a:avLst/>
            </a:prstGeom>
            <a:effectLst>
              <a:glow rad="63500">
                <a:schemeClr val="bg1">
                  <a:alpha val="27000"/>
                </a:schemeClr>
              </a:glow>
            </a:effectLst>
          </p:spPr>
        </p:pic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E6ECB128-8218-A6A3-7BBB-A5368ACB33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756466" y="2396593"/>
              <a:ext cx="304247" cy="269141"/>
            </a:xfrm>
            <a:prstGeom prst="rect">
              <a:avLst/>
            </a:prstGeom>
          </p:spPr>
        </p:pic>
      </p:grpSp>
      <p:pic>
        <p:nvPicPr>
          <p:cNvPr id="31" name="Picture 30">
            <a:extLst>
              <a:ext uri="{FF2B5EF4-FFF2-40B4-BE49-F238E27FC236}">
                <a16:creationId xmlns:a16="http://schemas.microsoft.com/office/drawing/2014/main" id="{A54A4EEC-59A3-29F1-B38D-33567796ED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11493301" y="5710843"/>
            <a:ext cx="781577" cy="90719"/>
          </a:xfrm>
          <a:prstGeom prst="rect">
            <a:avLst/>
          </a:prstGeom>
        </p:spPr>
      </p:pic>
      <p:sp>
        <p:nvSpPr>
          <p:cNvPr id="32" name="TextBox 28">
            <a:extLst>
              <a:ext uri="{FF2B5EF4-FFF2-40B4-BE49-F238E27FC236}">
                <a16:creationId xmlns:a16="http://schemas.microsoft.com/office/drawing/2014/main" id="{FC11DB2D-9EF3-3E26-678C-19257D14F88F}"/>
              </a:ext>
            </a:extLst>
          </p:cNvPr>
          <p:cNvSpPr txBox="1"/>
          <p:nvPr/>
        </p:nvSpPr>
        <p:spPr>
          <a:xfrm>
            <a:off x="11895894" y="5562296"/>
            <a:ext cx="179330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AU" sz="1500" dirty="0">
                <a:solidFill>
                  <a:srgbClr val="234B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Invite supplier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91562F8-E663-973B-7D36-A8C22F9DF1E2}"/>
              </a:ext>
            </a:extLst>
          </p:cNvPr>
          <p:cNvCxnSpPr>
            <a:cxnSpLocks/>
          </p:cNvCxnSpPr>
          <p:nvPr/>
        </p:nvCxnSpPr>
        <p:spPr>
          <a:xfrm>
            <a:off x="5096619" y="7630174"/>
            <a:ext cx="10875907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6DC2CEE-3B61-63CA-5EFB-E427D0EF6061}"/>
              </a:ext>
            </a:extLst>
          </p:cNvPr>
          <p:cNvCxnSpPr>
            <a:cxnSpLocks/>
          </p:cNvCxnSpPr>
          <p:nvPr/>
        </p:nvCxnSpPr>
        <p:spPr>
          <a:xfrm>
            <a:off x="11887680" y="7172024"/>
            <a:ext cx="0" cy="458150"/>
          </a:xfrm>
          <a:prstGeom prst="line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2A08530-748E-33C2-007A-4B574E0462F1}"/>
              </a:ext>
            </a:extLst>
          </p:cNvPr>
          <p:cNvCxnSpPr>
            <a:cxnSpLocks/>
          </p:cNvCxnSpPr>
          <p:nvPr/>
        </p:nvCxnSpPr>
        <p:spPr>
          <a:xfrm flipH="1">
            <a:off x="5097861" y="7630174"/>
            <a:ext cx="5495" cy="439862"/>
          </a:xfrm>
          <a:prstGeom prst="line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EF2881F1-CBFF-1228-F0FF-AFC9F84FECB4}"/>
              </a:ext>
            </a:extLst>
          </p:cNvPr>
          <p:cNvSpPr/>
          <p:nvPr/>
        </p:nvSpPr>
        <p:spPr>
          <a:xfrm>
            <a:off x="10794721" y="8071326"/>
            <a:ext cx="2694304" cy="1089976"/>
          </a:xfrm>
          <a:prstGeom prst="roundRect">
            <a:avLst/>
          </a:prstGeom>
          <a:solidFill>
            <a:srgbClr val="234BFF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tIns="72000" rtlCol="0" anchor="ctr"/>
          <a:lstStyle/>
          <a:p>
            <a:pPr algn="ctr" fontAlgn="base"/>
            <a:r>
              <a:rPr lang="en-AU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 </a:t>
            </a:r>
            <a:r>
              <a:rPr lang="en-AU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Supplier has not actioned the onboarding invite email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01DEC4E-7710-193A-A035-9080690A1E92}"/>
              </a:ext>
            </a:extLst>
          </p:cNvPr>
          <p:cNvCxnSpPr>
            <a:cxnSpLocks/>
          </p:cNvCxnSpPr>
          <p:nvPr/>
        </p:nvCxnSpPr>
        <p:spPr>
          <a:xfrm>
            <a:off x="15972526" y="7630174"/>
            <a:ext cx="0" cy="521305"/>
          </a:xfrm>
          <a:prstGeom prst="line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C4C0001-2EED-BA57-E53B-000E5809A732}"/>
              </a:ext>
            </a:extLst>
          </p:cNvPr>
          <p:cNvCxnSpPr>
            <a:cxnSpLocks/>
          </p:cNvCxnSpPr>
          <p:nvPr/>
        </p:nvCxnSpPr>
        <p:spPr>
          <a:xfrm>
            <a:off x="8404230" y="7630174"/>
            <a:ext cx="0" cy="423615"/>
          </a:xfrm>
          <a:prstGeom prst="line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446DF89-9986-B06B-C01E-840B5234677A}"/>
              </a:ext>
            </a:extLst>
          </p:cNvPr>
          <p:cNvCxnSpPr>
            <a:cxnSpLocks/>
          </p:cNvCxnSpPr>
          <p:nvPr/>
        </p:nvCxnSpPr>
        <p:spPr>
          <a:xfrm>
            <a:off x="12113224" y="7630174"/>
            <a:ext cx="0" cy="423615"/>
          </a:xfrm>
          <a:prstGeom prst="line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6740891D-CC31-DAB9-D5BC-B28DFE1CDBE1}"/>
              </a:ext>
            </a:extLst>
          </p:cNvPr>
          <p:cNvSpPr/>
          <p:nvPr/>
        </p:nvSpPr>
        <p:spPr>
          <a:xfrm>
            <a:off x="3855430" y="8053789"/>
            <a:ext cx="2694304" cy="1139938"/>
          </a:xfrm>
          <a:prstGeom prst="roundRect">
            <a:avLst/>
          </a:prstGeom>
          <a:solidFill>
            <a:srgbClr val="234BFF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tIns="72000" rtlCol="0" anchor="ctr"/>
          <a:lstStyle/>
          <a:p>
            <a:pPr algn="ctr" fontAlgn="base"/>
            <a:r>
              <a:rPr lang="en-AU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 </a:t>
            </a:r>
            <a:r>
              <a:rPr lang="en-AU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Supplier completes the onboarding form and back account details to get verified by Eftsure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47C66D6-00D5-0F97-4D2C-3783CD0F18B4}"/>
              </a:ext>
            </a:extLst>
          </p:cNvPr>
          <p:cNvSpPr/>
          <p:nvPr/>
        </p:nvSpPr>
        <p:spPr>
          <a:xfrm>
            <a:off x="7057078" y="8053789"/>
            <a:ext cx="2694304" cy="1139938"/>
          </a:xfrm>
          <a:prstGeom prst="roundRect">
            <a:avLst/>
          </a:prstGeom>
          <a:solidFill>
            <a:srgbClr val="234BFF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tIns="72000" rtlCol="0" anchor="ctr"/>
          <a:lstStyle/>
          <a:p>
            <a:pPr algn="ctr" fontAlgn="base"/>
            <a:r>
              <a:rPr lang="en-AU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 </a:t>
            </a:r>
            <a:r>
              <a:rPr lang="en-AU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Eftsure needs further information to attempt to verify a supplier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03E87379-FBA9-9FA8-798F-3CF05FD5EB8F}"/>
              </a:ext>
            </a:extLst>
          </p:cNvPr>
          <p:cNvSpPr/>
          <p:nvPr/>
        </p:nvSpPr>
        <p:spPr>
          <a:xfrm>
            <a:off x="14625374" y="8106460"/>
            <a:ext cx="2694304" cy="1139938"/>
          </a:xfrm>
          <a:prstGeom prst="roundRect">
            <a:avLst/>
          </a:prstGeom>
          <a:solidFill>
            <a:srgbClr val="234BFF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tIns="72000" rtlCol="0" anchor="ctr"/>
          <a:lstStyle/>
          <a:p>
            <a:pPr algn="ctr" fontAlgn="base"/>
            <a:r>
              <a:rPr lang="en-AU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 </a:t>
            </a:r>
            <a:r>
              <a:rPr lang="en-AU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Supplier completes onboarding form, but cannot confirm the correct bank account details</a:t>
            </a: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ECD67B24-114F-C248-DE38-E7AF6F7402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2943" y="9699276"/>
            <a:ext cx="3431516" cy="905781"/>
          </a:xfrm>
          <a:prstGeom prst="roundRect">
            <a:avLst/>
          </a:prstGeom>
        </p:spPr>
      </p:pic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83315B2-DAF3-7FC1-27CC-77C73A7636E5}"/>
              </a:ext>
            </a:extLst>
          </p:cNvPr>
          <p:cNvCxnSpPr>
            <a:cxnSpLocks/>
          </p:cNvCxnSpPr>
          <p:nvPr/>
        </p:nvCxnSpPr>
        <p:spPr>
          <a:xfrm flipH="1">
            <a:off x="5096619" y="9259479"/>
            <a:ext cx="6737" cy="443714"/>
          </a:xfrm>
          <a:prstGeom prst="line">
            <a:avLst/>
          </a:prstGeom>
          <a:ln w="12700" cap="flat" cmpd="sng" algn="ctr">
            <a:solidFill>
              <a:srgbClr val="FF0000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EC6C2C51-D3E1-67A6-81F7-09099EF0EC3A}"/>
              </a:ext>
            </a:extLst>
          </p:cNvPr>
          <p:cNvCxnSpPr>
            <a:cxnSpLocks/>
          </p:cNvCxnSpPr>
          <p:nvPr/>
        </p:nvCxnSpPr>
        <p:spPr>
          <a:xfrm flipH="1">
            <a:off x="8471233" y="9209974"/>
            <a:ext cx="6737" cy="443714"/>
          </a:xfrm>
          <a:prstGeom prst="line">
            <a:avLst/>
          </a:prstGeom>
          <a:ln w="12700" cap="flat" cmpd="sng" algn="ctr">
            <a:solidFill>
              <a:srgbClr val="FF0000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DCE0455C-51FB-2AA5-3AA3-6FF62950716E}"/>
              </a:ext>
            </a:extLst>
          </p:cNvPr>
          <p:cNvCxnSpPr>
            <a:cxnSpLocks/>
          </p:cNvCxnSpPr>
          <p:nvPr/>
        </p:nvCxnSpPr>
        <p:spPr>
          <a:xfrm flipH="1">
            <a:off x="12135136" y="9255562"/>
            <a:ext cx="6737" cy="443714"/>
          </a:xfrm>
          <a:prstGeom prst="line">
            <a:avLst/>
          </a:prstGeom>
          <a:ln w="12700" cap="flat" cmpd="sng" algn="ctr">
            <a:solidFill>
              <a:srgbClr val="FF0000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61748249-AFEB-A6E0-8F6B-9B3EF1C88075}"/>
              </a:ext>
            </a:extLst>
          </p:cNvPr>
          <p:cNvCxnSpPr>
            <a:cxnSpLocks/>
          </p:cNvCxnSpPr>
          <p:nvPr/>
        </p:nvCxnSpPr>
        <p:spPr>
          <a:xfrm flipH="1">
            <a:off x="15997806" y="9246398"/>
            <a:ext cx="6737" cy="443714"/>
          </a:xfrm>
          <a:prstGeom prst="line">
            <a:avLst/>
          </a:prstGeom>
          <a:ln w="12700" cap="flat" cmpd="sng" algn="ctr">
            <a:solidFill>
              <a:srgbClr val="FF0000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48" name="Picture 47">
            <a:extLst>
              <a:ext uri="{FF2B5EF4-FFF2-40B4-BE49-F238E27FC236}">
                <a16:creationId xmlns:a16="http://schemas.microsoft.com/office/drawing/2014/main" id="{D4CF7DBF-969B-A2E5-7187-0D0E834F028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98309" y="9722389"/>
            <a:ext cx="3777499" cy="849061"/>
          </a:xfrm>
          <a:prstGeom prst="round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06407104-F0FF-A634-03D5-ED48816DDCE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53194" y="9699276"/>
            <a:ext cx="3549882" cy="875146"/>
          </a:xfrm>
          <a:prstGeom prst="round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08424106-6A29-3B81-AB9B-6921968595A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419062" y="9728665"/>
            <a:ext cx="3177321" cy="864359"/>
          </a:xfrm>
          <a:prstGeom prst="round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F22D3A1E-7F89-9945-82A3-4F16F9B778F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073846" y="9800166"/>
            <a:ext cx="774259" cy="749873"/>
          </a:xfrm>
          <a:prstGeom prst="rect">
            <a:avLst/>
          </a:prstGeom>
        </p:spPr>
      </p:pic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BCC0D1E1-2F62-1CB0-F0E4-2EFE9628F93D}"/>
              </a:ext>
            </a:extLst>
          </p:cNvPr>
          <p:cNvSpPr/>
          <p:nvPr/>
        </p:nvSpPr>
        <p:spPr>
          <a:xfrm>
            <a:off x="18092389" y="9608315"/>
            <a:ext cx="3290848" cy="1087702"/>
          </a:xfrm>
          <a:prstGeom prst="roundRect">
            <a:avLst/>
          </a:prstGeom>
          <a:solidFill>
            <a:srgbClr val="234BFF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tIns="72000" rtlCol="0" anchor="ctr"/>
          <a:lstStyle/>
          <a:p>
            <a:pPr algn="ctr" fontAlgn="base"/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​</a:t>
            </a:r>
            <a:r>
              <a:rPr lang="en-AU" sz="16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0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Customer</a:t>
            </a:r>
            <a:r>
              <a:rPr lang="en-AU" sz="16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Actions the notifications accordingly</a:t>
            </a: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81CC7787-F9B9-9782-9F42-18CCFED11D7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16200000">
            <a:off x="21657274" y="9822174"/>
            <a:ext cx="226189" cy="774261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FC71E29C-5904-32D0-BF5C-51F80335231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16200000">
            <a:off x="17794521" y="9914910"/>
            <a:ext cx="164606" cy="56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126675"/>
      </p:ext>
    </p:extLst>
  </p:cSld>
  <p:clrMapOvr>
    <a:masterClrMapping/>
  </p:clrMapOvr>
</p:sld>
</file>

<file path=ppt/theme/theme1.xml><?xml version="1.0" encoding="utf-8"?>
<a:theme xmlns:a="http://schemas.openxmlformats.org/drawingml/2006/main" name="New Master Layout">
  <a:themeElements>
    <a:clrScheme name="Custom 248">
      <a:dk1>
        <a:srgbClr val="000000"/>
      </a:dk1>
      <a:lt1>
        <a:srgbClr val="FFFFFF"/>
      </a:lt1>
      <a:dk2>
        <a:srgbClr val="7F7F7F"/>
      </a:dk2>
      <a:lt2>
        <a:srgbClr val="F2F2F2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Custom 179">
      <a:majorFont>
        <a:latin typeface="Helvetica Neue"/>
        <a:ea typeface=""/>
        <a:cs typeface=""/>
      </a:majorFont>
      <a:minorFont>
        <a:latin typeface="Helvetica Neu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TMS NEW">
      <a:dk1>
        <a:srgbClr val="000000"/>
      </a:dk1>
      <a:lt1>
        <a:srgbClr val="FFFFFF"/>
      </a:lt1>
      <a:dk2>
        <a:srgbClr val="7F7F7F"/>
      </a:dk2>
      <a:lt2>
        <a:srgbClr val="E6E6E8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Custom 185">
      <a:majorFont>
        <a:latin typeface="Helvetica Neue"/>
        <a:ea typeface=""/>
        <a:cs typeface=""/>
      </a:majorFont>
      <a:minorFont>
        <a:latin typeface="Helvetica Neu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Custom 248">
    <a:dk1>
      <a:srgbClr val="000000"/>
    </a:dk1>
    <a:lt1>
      <a:srgbClr val="FFFFFF"/>
    </a:lt1>
    <a:dk2>
      <a:srgbClr val="7F7F7F"/>
    </a:dk2>
    <a:lt2>
      <a:srgbClr val="F2F2F2"/>
    </a:lt2>
    <a:accent1>
      <a:srgbClr val="00A2FF"/>
    </a:accent1>
    <a:accent2>
      <a:srgbClr val="16E7CF"/>
    </a:accent2>
    <a:accent3>
      <a:srgbClr val="61D836"/>
    </a:accent3>
    <a:accent4>
      <a:srgbClr val="FFD932"/>
    </a:accent4>
    <a:accent5>
      <a:srgbClr val="FF644E"/>
    </a:accent5>
    <a:accent6>
      <a:srgbClr val="FF42A1"/>
    </a:accent6>
    <a:hlink>
      <a:srgbClr val="0000FF"/>
    </a:hlink>
    <a:folHlink>
      <a:srgbClr val="FF00FF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D37D3B383B3A48A0EA7C3FAE5AB01E" ma:contentTypeVersion="21" ma:contentTypeDescription="Create a new document." ma:contentTypeScope="" ma:versionID="b307cee15e9d6120d7f64216b2343f01">
  <xsd:schema xmlns:xsd="http://www.w3.org/2001/XMLSchema" xmlns:xs="http://www.w3.org/2001/XMLSchema" xmlns:p="http://schemas.microsoft.com/office/2006/metadata/properties" xmlns:ns1="http://schemas.microsoft.com/sharepoint/v3" xmlns:ns2="089e5205-77e6-405a-b147-2925e1da0ea9" xmlns:ns3="d56e6315-0440-472c-af25-c315a54566c5" targetNamespace="http://schemas.microsoft.com/office/2006/metadata/properties" ma:root="true" ma:fieldsID="a586a6a3f61f511748109a352671dad3" ns1:_="" ns2:_="" ns3:_="">
    <xsd:import namespace="http://schemas.microsoft.com/sharepoint/v3"/>
    <xsd:import namespace="089e5205-77e6-405a-b147-2925e1da0ea9"/>
    <xsd:import namespace="d56e6315-0440-472c-af25-c315a54566c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1:_ip_UnifiedCompliancePolicyProperties" minOccurs="0"/>
                <xsd:element ref="ns1:_ip_UnifiedCompliancePolicyUIAction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9e5205-77e6-405a-b147-2925e1da0ea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43152e3-c477-4667-9af1-26cb86814956}" ma:internalName="TaxCatchAll" ma:showField="CatchAllData" ma:web="089e5205-77e6-405a-b147-2925e1da0e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6e6315-0440-472c-af25-c315a54566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228e767-f8e9-4c25-9ed0-169a3a7ad3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56e6315-0440-472c-af25-c315a54566c5">
      <Terms xmlns="http://schemas.microsoft.com/office/infopath/2007/PartnerControls"/>
    </lcf76f155ced4ddcb4097134ff3c332f>
    <TaxCatchAll xmlns="089e5205-77e6-405a-b147-2925e1da0ea9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BFA1B84-BF76-43DF-9048-010D57A74E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439CB5-6E80-4B1F-ABF1-E998FC047211}">
  <ds:schemaRefs>
    <ds:schemaRef ds:uri="089e5205-77e6-405a-b147-2925e1da0ea9"/>
    <ds:schemaRef ds:uri="d56e6315-0440-472c-af25-c315a54566c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2E8697B-21E7-4A1F-B5BC-C56D6EEC7DDE}">
  <ds:schemaRefs>
    <ds:schemaRef ds:uri="089e5205-77e6-405a-b147-2925e1da0ea9"/>
    <ds:schemaRef ds:uri="d56e6315-0440-472c-af25-c315a54566c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ee69dc06-6e31-4751-99d2-def49e7bfa79}" enabled="1" method="Privileged" siteId="{d0b35bf2-1291-4777-a372-df86703f92a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7295</TotalTime>
  <Words>163</Words>
  <Application>Microsoft Office PowerPoint</Application>
  <PresentationFormat>Custom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Arial</vt:lpstr>
      <vt:lpstr>Calibri</vt:lpstr>
      <vt:lpstr>Founders Grotesk Light</vt:lpstr>
      <vt:lpstr>Helvetica Neue</vt:lpstr>
      <vt:lpstr>Helvetica Neue Medium</vt:lpstr>
      <vt:lpstr>New Master Layout</vt:lpstr>
      <vt:lpstr>Custom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Niek Dekker</dc:creator>
  <cp:lastModifiedBy>Vib Kaul</cp:lastModifiedBy>
  <cp:revision>1</cp:revision>
  <cp:lastPrinted>2024-09-19T04:23:46Z</cp:lastPrinted>
  <dcterms:modified xsi:type="dcterms:W3CDTF">2026-05-27T06:52:17Z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0x010100A8D37D3B383B3A48A0EA7C3FAE5AB01E</vt:lpwstr>
  </property>
  <property fmtid="{D5CDD505-2E9C-101B-9397-08002B2CF9AE}" pid="3" name="MediaServiceImageTags">
    <vt:lpwstr/>
  </property>
</Properties>
</file>